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2" r:id="rId13"/>
    <p:sldId id="311" r:id="rId14"/>
    <p:sldId id="310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7" r:id="rId27"/>
    <p:sldId id="333" r:id="rId28"/>
    <p:sldId id="288" r:id="rId29"/>
    <p:sldId id="324" r:id="rId30"/>
    <p:sldId id="328" r:id="rId31"/>
    <p:sldId id="329" r:id="rId32"/>
    <p:sldId id="330" r:id="rId33"/>
    <p:sldId id="331" r:id="rId34"/>
    <p:sldId id="359" r:id="rId35"/>
    <p:sldId id="325" r:id="rId36"/>
    <p:sldId id="334" r:id="rId37"/>
    <p:sldId id="360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179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243-4270-A461-75F8B08516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243-4270-A461-75F8B08516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243-4270-A461-75F8B08516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43-4270-A461-75F8B0851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AA7-4922-97B7-130827C6657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A7-4922-97B7-130827C6657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7-4922-97B7-130827C66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2FE-4364-8CDE-1C16DFC0AB6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2FE-4364-8CDE-1C16DFC0AB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E-4364-8CDE-1C16DFC0A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07C-48C0-9C04-D5C8C7AAE18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7C-48C0-9C04-D5C8C7AAE18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C-48C0-9C04-D5C8C7AAE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911-4D72-8571-978F721760A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911-4D72-8571-978F721760A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1-4D72-8571-978F72176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2229B2-6268-4EC0-A8DA-5DF723C2C96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551914" y="879140"/>
            <a:ext cx="5088662" cy="5099611"/>
          </a:xfrm>
          <a:custGeom>
            <a:avLst/>
            <a:gdLst>
              <a:gd name="connsiteX0" fmla="*/ 557910 w 5088662"/>
              <a:gd name="connsiteY0" fmla="*/ 3631601 h 5099611"/>
              <a:gd name="connsiteX1" fmla="*/ 3028649 w 5088662"/>
              <a:gd name="connsiteY1" fmla="*/ 3631601 h 5099611"/>
              <a:gd name="connsiteX2" fmla="*/ 3024027 w 5088662"/>
              <a:gd name="connsiteY2" fmla="*/ 3644308 h 5099611"/>
              <a:gd name="connsiteX3" fmla="*/ 2362738 w 5088662"/>
              <a:gd name="connsiteY3" fmla="*/ 4791313 h 5099611"/>
              <a:gd name="connsiteX4" fmla="*/ 2338483 w 5088662"/>
              <a:gd name="connsiteY4" fmla="*/ 4802864 h 5099611"/>
              <a:gd name="connsiteX5" fmla="*/ 1607310 w 5088662"/>
              <a:gd name="connsiteY5" fmla="*/ 4608809 h 5099611"/>
              <a:gd name="connsiteX6" fmla="*/ 568882 w 5088662"/>
              <a:gd name="connsiteY6" fmla="*/ 3651817 h 5099611"/>
              <a:gd name="connsiteX7" fmla="*/ 557910 w 5088662"/>
              <a:gd name="connsiteY7" fmla="*/ 3631601 h 5099611"/>
              <a:gd name="connsiteX8" fmla="*/ 3723435 w 5088662"/>
              <a:gd name="connsiteY8" fmla="*/ 2669411 h 5099611"/>
              <a:gd name="connsiteX9" fmla="*/ 3734410 w 5088662"/>
              <a:gd name="connsiteY9" fmla="*/ 2687316 h 5099611"/>
              <a:gd name="connsiteX10" fmla="*/ 4391655 w 5088662"/>
              <a:gd name="connsiteY10" fmla="*/ 3825081 h 5099611"/>
              <a:gd name="connsiteX11" fmla="*/ 4391079 w 5088662"/>
              <a:gd name="connsiteY11" fmla="*/ 3856845 h 5099611"/>
              <a:gd name="connsiteX12" fmla="*/ 3253313 w 5088662"/>
              <a:gd name="connsiteY12" fmla="*/ 4698908 h 5099611"/>
              <a:gd name="connsiteX13" fmla="*/ 2529071 w 5088662"/>
              <a:gd name="connsiteY13" fmla="*/ 4812683 h 5099611"/>
              <a:gd name="connsiteX14" fmla="*/ 2486332 w 5088662"/>
              <a:gd name="connsiteY14" fmla="*/ 4812107 h 5099611"/>
              <a:gd name="connsiteX15" fmla="*/ 3723435 w 5088662"/>
              <a:gd name="connsiteY15" fmla="*/ 2669411 h 5099611"/>
              <a:gd name="connsiteX16" fmla="*/ 4570691 w 5088662"/>
              <a:gd name="connsiteY16" fmla="*/ 1586517 h 5099611"/>
              <a:gd name="connsiteX17" fmla="*/ 4598989 w 5088662"/>
              <a:gd name="connsiteY17" fmla="*/ 1604422 h 5099611"/>
              <a:gd name="connsiteX18" fmla="*/ 4797666 w 5088662"/>
              <a:gd name="connsiteY18" fmla="*/ 2367359 h 5099611"/>
              <a:gd name="connsiteX19" fmla="*/ 4485214 w 5088662"/>
              <a:gd name="connsiteY19" fmla="*/ 3710729 h 5099611"/>
              <a:gd name="connsiteX20" fmla="*/ 4477129 w 5088662"/>
              <a:gd name="connsiteY20" fmla="*/ 3724589 h 5099611"/>
              <a:gd name="connsiteX21" fmla="*/ 4472507 w 5088662"/>
              <a:gd name="connsiteY21" fmla="*/ 3727476 h 5099611"/>
              <a:gd name="connsiteX22" fmla="*/ 3236562 w 5088662"/>
              <a:gd name="connsiteY22" fmla="*/ 1588249 h 5099611"/>
              <a:gd name="connsiteX23" fmla="*/ 3257930 w 5088662"/>
              <a:gd name="connsiteY23" fmla="*/ 1587093 h 5099611"/>
              <a:gd name="connsiteX24" fmla="*/ 4570691 w 5088662"/>
              <a:gd name="connsiteY24" fmla="*/ 1586517 h 5099611"/>
              <a:gd name="connsiteX25" fmla="*/ 614508 w 5088662"/>
              <a:gd name="connsiteY25" fmla="*/ 1370514 h 5099611"/>
              <a:gd name="connsiteX26" fmla="*/ 1851608 w 5088662"/>
              <a:gd name="connsiteY26" fmla="*/ 3513210 h 5099611"/>
              <a:gd name="connsiteX27" fmla="*/ 1825618 w 5088662"/>
              <a:gd name="connsiteY27" fmla="*/ 3513210 h 5099611"/>
              <a:gd name="connsiteX28" fmla="*/ 519213 w 5088662"/>
              <a:gd name="connsiteY28" fmla="*/ 3513786 h 5099611"/>
              <a:gd name="connsiteX29" fmla="*/ 486870 w 5088662"/>
              <a:gd name="connsiteY29" fmla="*/ 3492418 h 5099611"/>
              <a:gd name="connsiteX30" fmla="*/ 289925 w 5088662"/>
              <a:gd name="connsiteY30" fmla="*/ 2731791 h 5099611"/>
              <a:gd name="connsiteX31" fmla="*/ 602377 w 5088662"/>
              <a:gd name="connsiteY31" fmla="*/ 1388995 h 5099611"/>
              <a:gd name="connsiteX32" fmla="*/ 614508 w 5088662"/>
              <a:gd name="connsiteY32" fmla="*/ 1370514 h 5099611"/>
              <a:gd name="connsiteX33" fmla="*/ 2753159 w 5088662"/>
              <a:gd name="connsiteY33" fmla="*/ 297437 h 5099611"/>
              <a:gd name="connsiteX34" fmla="*/ 3803136 w 5088662"/>
              <a:gd name="connsiteY34" fmla="*/ 671109 h 5099611"/>
              <a:gd name="connsiteX35" fmla="*/ 4518716 w 5088662"/>
              <a:gd name="connsiteY35" fmla="*/ 1447329 h 5099611"/>
              <a:gd name="connsiteX36" fmla="*/ 4529688 w 5088662"/>
              <a:gd name="connsiteY36" fmla="*/ 1468120 h 5099611"/>
              <a:gd name="connsiteX37" fmla="*/ 2057215 w 5088662"/>
              <a:gd name="connsiteY37" fmla="*/ 1468120 h 5099611"/>
              <a:gd name="connsiteX38" fmla="*/ 2066456 w 5088662"/>
              <a:gd name="connsiteY38" fmla="*/ 1450216 h 5099611"/>
              <a:gd name="connsiteX39" fmla="*/ 2721972 w 5088662"/>
              <a:gd name="connsiteY39" fmla="*/ 314187 h 5099611"/>
              <a:gd name="connsiteX40" fmla="*/ 2753159 w 5088662"/>
              <a:gd name="connsiteY40" fmla="*/ 297437 h 5099611"/>
              <a:gd name="connsiteX41" fmla="*/ 2570655 w 5088662"/>
              <a:gd name="connsiteY41" fmla="*/ 288193 h 5099611"/>
              <a:gd name="connsiteX42" fmla="*/ 2601264 w 5088662"/>
              <a:gd name="connsiteY42" fmla="*/ 288193 h 5099611"/>
              <a:gd name="connsiteX43" fmla="*/ 1364161 w 5088662"/>
              <a:gd name="connsiteY43" fmla="*/ 2431468 h 5099611"/>
              <a:gd name="connsiteX44" fmla="*/ 1353189 w 5088662"/>
              <a:gd name="connsiteY44" fmla="*/ 2414140 h 5099611"/>
              <a:gd name="connsiteX45" fmla="*/ 695941 w 5088662"/>
              <a:gd name="connsiteY45" fmla="*/ 1276374 h 5099611"/>
              <a:gd name="connsiteX46" fmla="*/ 697673 w 5088662"/>
              <a:gd name="connsiteY46" fmla="*/ 1242879 h 5099611"/>
              <a:gd name="connsiteX47" fmla="*/ 2131141 w 5088662"/>
              <a:gd name="connsiteY47" fmla="*/ 326313 h 5099611"/>
              <a:gd name="connsiteX48" fmla="*/ 2570655 w 5088662"/>
              <a:gd name="connsiteY48" fmla="*/ 288193 h 5099611"/>
              <a:gd name="connsiteX49" fmla="*/ 2558524 w 5088662"/>
              <a:gd name="connsiteY49" fmla="*/ 183083 h 5099611"/>
              <a:gd name="connsiteX50" fmla="*/ 170953 w 5088662"/>
              <a:gd name="connsiteY50" fmla="*/ 2549284 h 5099611"/>
              <a:gd name="connsiteX51" fmla="*/ 2543509 w 5088662"/>
              <a:gd name="connsiteY51" fmla="*/ 4916642 h 5099611"/>
              <a:gd name="connsiteX52" fmla="*/ 4917219 w 5088662"/>
              <a:gd name="connsiteY52" fmla="*/ 2552172 h 5099611"/>
              <a:gd name="connsiteX53" fmla="*/ 2558524 w 5088662"/>
              <a:gd name="connsiteY53" fmla="*/ 183083 h 5099611"/>
              <a:gd name="connsiteX54" fmla="*/ 2641691 w 5088662"/>
              <a:gd name="connsiteY54" fmla="*/ 0 h 5099611"/>
              <a:gd name="connsiteX55" fmla="*/ 2732943 w 5088662"/>
              <a:gd name="connsiteY55" fmla="*/ 6929 h 5099611"/>
              <a:gd name="connsiteX56" fmla="*/ 4065917 w 5088662"/>
              <a:gd name="connsiteY56" fmla="*/ 506507 h 5099611"/>
              <a:gd name="connsiteX57" fmla="*/ 4984213 w 5088662"/>
              <a:gd name="connsiteY57" fmla="*/ 1826775 h 5099611"/>
              <a:gd name="connsiteX58" fmla="*/ 5077775 w 5088662"/>
              <a:gd name="connsiteY58" fmla="*/ 2780304 h 5099611"/>
              <a:gd name="connsiteX59" fmla="*/ 4590329 w 5088662"/>
              <a:gd name="connsiteY59" fmla="*/ 4064764 h 5099611"/>
              <a:gd name="connsiteX60" fmla="*/ 3558255 w 5088662"/>
              <a:gd name="connsiteY60" fmla="*/ 4888921 h 5099611"/>
              <a:gd name="connsiteX61" fmla="*/ 2885993 w 5088662"/>
              <a:gd name="connsiteY61" fmla="*/ 5076623 h 5099611"/>
              <a:gd name="connsiteX62" fmla="*/ 2179654 w 5088662"/>
              <a:gd name="connsiteY62" fmla="*/ 5073159 h 5099611"/>
              <a:gd name="connsiteX63" fmla="*/ 139765 w 5088662"/>
              <a:gd name="connsiteY63" fmla="*/ 3384417 h 5099611"/>
              <a:gd name="connsiteX64" fmla="*/ 2887 w 5088662"/>
              <a:gd name="connsiteY64" fmla="*/ 2667105 h 5099611"/>
              <a:gd name="connsiteX65" fmla="*/ 0 w 5088662"/>
              <a:gd name="connsiteY65" fmla="*/ 2645734 h 5099611"/>
              <a:gd name="connsiteX66" fmla="*/ 0 w 5088662"/>
              <a:gd name="connsiteY66" fmla="*/ 2454566 h 5099611"/>
              <a:gd name="connsiteX67" fmla="*/ 2887 w 5088662"/>
              <a:gd name="connsiteY67" fmla="*/ 2433198 h 5099611"/>
              <a:gd name="connsiteX68" fmla="*/ 78545 w 5088662"/>
              <a:gd name="connsiteY68" fmla="*/ 1920338 h 5099611"/>
              <a:gd name="connsiteX69" fmla="*/ 974318 w 5088662"/>
              <a:gd name="connsiteY69" fmla="*/ 544624 h 5099611"/>
              <a:gd name="connsiteX70" fmla="*/ 2355805 w 5088662"/>
              <a:gd name="connsiteY70" fmla="*/ 7508 h 5099611"/>
              <a:gd name="connsiteX71" fmla="*/ 2447060 w 5088662"/>
              <a:gd name="connsiteY71" fmla="*/ 576 h 5099611"/>
              <a:gd name="connsiteX72" fmla="*/ 2641691 w 5088662"/>
              <a:gd name="connsiteY72" fmla="*/ 0 h 509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088662" h="5099611">
                <a:moveTo>
                  <a:pt x="557910" y="3631601"/>
                </a:moveTo>
                <a:cubicBezTo>
                  <a:pt x="1382643" y="3631601"/>
                  <a:pt x="2204492" y="3631601"/>
                  <a:pt x="3028649" y="3631601"/>
                </a:cubicBezTo>
                <a:cubicBezTo>
                  <a:pt x="3026914" y="3636223"/>
                  <a:pt x="3026338" y="3640842"/>
                  <a:pt x="3024027" y="3644308"/>
                </a:cubicBezTo>
                <a:cubicBezTo>
                  <a:pt x="2803406" y="4026641"/>
                  <a:pt x="2582782" y="4408977"/>
                  <a:pt x="2362738" y="4791313"/>
                </a:cubicBezTo>
                <a:cubicBezTo>
                  <a:pt x="2356385" y="4801708"/>
                  <a:pt x="2350031" y="4803440"/>
                  <a:pt x="2338483" y="4802864"/>
                </a:cubicBezTo>
                <a:cubicBezTo>
                  <a:pt x="2083784" y="4779761"/>
                  <a:pt x="1839482" y="4716231"/>
                  <a:pt x="1607310" y="4608809"/>
                </a:cubicBezTo>
                <a:cubicBezTo>
                  <a:pt x="1158556" y="4401468"/>
                  <a:pt x="813185" y="4082086"/>
                  <a:pt x="568882" y="3651817"/>
                </a:cubicBezTo>
                <a:cubicBezTo>
                  <a:pt x="565419" y="3646040"/>
                  <a:pt x="562532" y="3640265"/>
                  <a:pt x="557910" y="3631601"/>
                </a:cubicBezTo>
                <a:close/>
                <a:moveTo>
                  <a:pt x="3723435" y="2669411"/>
                </a:moveTo>
                <a:cubicBezTo>
                  <a:pt x="3728057" y="2676341"/>
                  <a:pt x="3731520" y="2681539"/>
                  <a:pt x="3734410" y="2687316"/>
                </a:cubicBezTo>
                <a:cubicBezTo>
                  <a:pt x="3953299" y="3066762"/>
                  <a:pt x="4172189" y="3445632"/>
                  <a:pt x="4391655" y="3825081"/>
                </a:cubicBezTo>
                <a:cubicBezTo>
                  <a:pt x="4398587" y="3836630"/>
                  <a:pt x="4399743" y="3844718"/>
                  <a:pt x="4391079" y="3856845"/>
                </a:cubicBezTo>
                <a:cubicBezTo>
                  <a:pt x="4101729" y="4258818"/>
                  <a:pt x="3723435" y="4540659"/>
                  <a:pt x="3253313" y="4698908"/>
                </a:cubicBezTo>
                <a:cubicBezTo>
                  <a:pt x="3018253" y="4778032"/>
                  <a:pt x="2776261" y="4813839"/>
                  <a:pt x="2529071" y="4812683"/>
                </a:cubicBezTo>
                <a:cubicBezTo>
                  <a:pt x="2516364" y="4812107"/>
                  <a:pt x="2503658" y="4812107"/>
                  <a:pt x="2486332" y="4812107"/>
                </a:cubicBezTo>
                <a:cubicBezTo>
                  <a:pt x="2900432" y="4095371"/>
                  <a:pt x="3311066" y="3383257"/>
                  <a:pt x="3723435" y="2669411"/>
                </a:cubicBezTo>
                <a:close/>
                <a:moveTo>
                  <a:pt x="4570691" y="1586517"/>
                </a:moveTo>
                <a:cubicBezTo>
                  <a:pt x="4585130" y="1586517"/>
                  <a:pt x="4592639" y="1590560"/>
                  <a:pt x="4598989" y="1604422"/>
                </a:cubicBezTo>
                <a:cubicBezTo>
                  <a:pt x="4709880" y="1846990"/>
                  <a:pt x="4777450" y="2101109"/>
                  <a:pt x="4797666" y="2367359"/>
                </a:cubicBezTo>
                <a:cubicBezTo>
                  <a:pt x="4834627" y="2847876"/>
                  <a:pt x="4730093" y="3295474"/>
                  <a:pt x="4485214" y="3710729"/>
                </a:cubicBezTo>
                <a:cubicBezTo>
                  <a:pt x="4482327" y="3715348"/>
                  <a:pt x="4480016" y="3719970"/>
                  <a:pt x="4477129" y="3724589"/>
                </a:cubicBezTo>
                <a:cubicBezTo>
                  <a:pt x="4476550" y="3725168"/>
                  <a:pt x="4475397" y="3725744"/>
                  <a:pt x="4472507" y="3727476"/>
                </a:cubicBezTo>
                <a:cubicBezTo>
                  <a:pt x="4060719" y="3014786"/>
                  <a:pt x="3649506" y="2303249"/>
                  <a:pt x="3236562" y="1588249"/>
                </a:cubicBezTo>
                <a:cubicBezTo>
                  <a:pt x="3245803" y="1587673"/>
                  <a:pt x="3252156" y="1587093"/>
                  <a:pt x="3257930" y="1587093"/>
                </a:cubicBezTo>
                <a:cubicBezTo>
                  <a:pt x="3695711" y="1587093"/>
                  <a:pt x="4132910" y="1587093"/>
                  <a:pt x="4570691" y="1586517"/>
                </a:cubicBezTo>
                <a:close/>
                <a:moveTo>
                  <a:pt x="614508" y="1370514"/>
                </a:moveTo>
                <a:cubicBezTo>
                  <a:pt x="1026875" y="2084939"/>
                  <a:pt x="1438085" y="2797053"/>
                  <a:pt x="1851608" y="3513210"/>
                </a:cubicBezTo>
                <a:cubicBezTo>
                  <a:pt x="1840057" y="3513210"/>
                  <a:pt x="1832548" y="3513210"/>
                  <a:pt x="1825618" y="3513210"/>
                </a:cubicBezTo>
                <a:cubicBezTo>
                  <a:pt x="1390151" y="3513210"/>
                  <a:pt x="954681" y="3513210"/>
                  <a:pt x="519213" y="3513786"/>
                </a:cubicBezTo>
                <a:cubicBezTo>
                  <a:pt x="501885" y="3513786"/>
                  <a:pt x="493800" y="3508012"/>
                  <a:pt x="486870" y="3492418"/>
                </a:cubicBezTo>
                <a:cubicBezTo>
                  <a:pt x="377135" y="3250426"/>
                  <a:pt x="309565" y="2996883"/>
                  <a:pt x="289925" y="2731791"/>
                </a:cubicBezTo>
                <a:cubicBezTo>
                  <a:pt x="253543" y="2251270"/>
                  <a:pt x="357498" y="1803674"/>
                  <a:pt x="602377" y="1388995"/>
                </a:cubicBezTo>
                <a:cubicBezTo>
                  <a:pt x="605843" y="1383221"/>
                  <a:pt x="609310" y="1378023"/>
                  <a:pt x="614508" y="1370514"/>
                </a:cubicBezTo>
                <a:close/>
                <a:moveTo>
                  <a:pt x="2753159" y="297437"/>
                </a:moveTo>
                <a:cubicBezTo>
                  <a:pt x="3134916" y="333823"/>
                  <a:pt x="3485486" y="457418"/>
                  <a:pt x="3803136" y="671109"/>
                </a:cubicBezTo>
                <a:cubicBezTo>
                  <a:pt x="4103461" y="872673"/>
                  <a:pt x="4341407" y="1131990"/>
                  <a:pt x="4518716" y="1447329"/>
                </a:cubicBezTo>
                <a:cubicBezTo>
                  <a:pt x="4522759" y="1453682"/>
                  <a:pt x="4525646" y="1460035"/>
                  <a:pt x="4529688" y="1468120"/>
                </a:cubicBezTo>
                <a:cubicBezTo>
                  <a:pt x="3704954" y="1468120"/>
                  <a:pt x="2882528" y="1468120"/>
                  <a:pt x="2057215" y="1468120"/>
                </a:cubicBezTo>
                <a:cubicBezTo>
                  <a:pt x="2060681" y="1461767"/>
                  <a:pt x="2062989" y="1455993"/>
                  <a:pt x="2066456" y="1450216"/>
                </a:cubicBezTo>
                <a:cubicBezTo>
                  <a:pt x="2284769" y="1071347"/>
                  <a:pt x="2503658" y="693056"/>
                  <a:pt x="2721972" y="314187"/>
                </a:cubicBezTo>
                <a:cubicBezTo>
                  <a:pt x="2729477" y="300904"/>
                  <a:pt x="2736986" y="296282"/>
                  <a:pt x="2753159" y="297437"/>
                </a:cubicBezTo>
                <a:close/>
                <a:moveTo>
                  <a:pt x="2570655" y="288193"/>
                </a:moveTo>
                <a:cubicBezTo>
                  <a:pt x="2579319" y="288193"/>
                  <a:pt x="2587404" y="288193"/>
                  <a:pt x="2601264" y="288193"/>
                </a:cubicBezTo>
                <a:cubicBezTo>
                  <a:pt x="2187742" y="1004350"/>
                  <a:pt x="1777106" y="1716464"/>
                  <a:pt x="1364161" y="2431468"/>
                </a:cubicBezTo>
                <a:cubicBezTo>
                  <a:pt x="1359542" y="2423959"/>
                  <a:pt x="1356076" y="2419338"/>
                  <a:pt x="1353189" y="2414140"/>
                </a:cubicBezTo>
                <a:cubicBezTo>
                  <a:pt x="1134299" y="2034694"/>
                  <a:pt x="915410" y="1655823"/>
                  <a:pt x="695941" y="1276374"/>
                </a:cubicBezTo>
                <a:cubicBezTo>
                  <a:pt x="688432" y="1263670"/>
                  <a:pt x="689011" y="1255006"/>
                  <a:pt x="697673" y="1242879"/>
                </a:cubicBezTo>
                <a:cubicBezTo>
                  <a:pt x="1056330" y="750809"/>
                  <a:pt x="1532806" y="442976"/>
                  <a:pt x="2131141" y="326313"/>
                </a:cubicBezTo>
                <a:cubicBezTo>
                  <a:pt x="2276107" y="298013"/>
                  <a:pt x="2423381" y="287038"/>
                  <a:pt x="2570655" y="288193"/>
                </a:cubicBezTo>
                <a:close/>
                <a:moveTo>
                  <a:pt x="2558524" y="183083"/>
                </a:moveTo>
                <a:cubicBezTo>
                  <a:pt x="1241144" y="175574"/>
                  <a:pt x="171532" y="1238835"/>
                  <a:pt x="170953" y="2549284"/>
                </a:cubicBezTo>
                <a:cubicBezTo>
                  <a:pt x="170953" y="3856270"/>
                  <a:pt x="1233638" y="4916642"/>
                  <a:pt x="2543509" y="4916642"/>
                </a:cubicBezTo>
                <a:cubicBezTo>
                  <a:pt x="3853381" y="4916642"/>
                  <a:pt x="4915484" y="3858581"/>
                  <a:pt x="4917219" y="2552172"/>
                </a:cubicBezTo>
                <a:cubicBezTo>
                  <a:pt x="4918374" y="1247497"/>
                  <a:pt x="3860887" y="190589"/>
                  <a:pt x="2558524" y="183083"/>
                </a:cubicBezTo>
                <a:close/>
                <a:moveTo>
                  <a:pt x="2641691" y="0"/>
                </a:moveTo>
                <a:cubicBezTo>
                  <a:pt x="2672302" y="2310"/>
                  <a:pt x="2702334" y="4621"/>
                  <a:pt x="2732943" y="6929"/>
                </a:cubicBezTo>
                <a:cubicBezTo>
                  <a:pt x="3225587" y="44470"/>
                  <a:pt x="3671454" y="209649"/>
                  <a:pt x="4065917" y="506507"/>
                </a:cubicBezTo>
                <a:cubicBezTo>
                  <a:pt x="4516402" y="845525"/>
                  <a:pt x="4823077" y="1286769"/>
                  <a:pt x="4984213" y="1826775"/>
                </a:cubicBezTo>
                <a:cubicBezTo>
                  <a:pt x="5077199" y="2138072"/>
                  <a:pt x="5107231" y="2456301"/>
                  <a:pt x="5077775" y="2780304"/>
                </a:cubicBezTo>
                <a:cubicBezTo>
                  <a:pt x="5034460" y="3253889"/>
                  <a:pt x="4872169" y="3682428"/>
                  <a:pt x="4590329" y="4064764"/>
                </a:cubicBezTo>
                <a:cubicBezTo>
                  <a:pt x="4320036" y="4430927"/>
                  <a:pt x="3975241" y="4705841"/>
                  <a:pt x="3558255" y="4888921"/>
                </a:cubicBezTo>
                <a:cubicBezTo>
                  <a:pt x="3342832" y="4983639"/>
                  <a:pt x="3118742" y="5045435"/>
                  <a:pt x="2885993" y="5076623"/>
                </a:cubicBezTo>
                <a:cubicBezTo>
                  <a:pt x="2650355" y="5108389"/>
                  <a:pt x="2414717" y="5107234"/>
                  <a:pt x="2179654" y="5073159"/>
                </a:cubicBezTo>
                <a:cubicBezTo>
                  <a:pt x="1237101" y="4936281"/>
                  <a:pt x="454528" y="4288851"/>
                  <a:pt x="139765" y="3384417"/>
                </a:cubicBezTo>
                <a:cubicBezTo>
                  <a:pt x="58909" y="3152242"/>
                  <a:pt x="13862" y="2913140"/>
                  <a:pt x="2887" y="2667105"/>
                </a:cubicBezTo>
                <a:cubicBezTo>
                  <a:pt x="2311" y="2660173"/>
                  <a:pt x="1156" y="2652664"/>
                  <a:pt x="0" y="2645734"/>
                </a:cubicBezTo>
                <a:cubicBezTo>
                  <a:pt x="0" y="2582204"/>
                  <a:pt x="0" y="2518097"/>
                  <a:pt x="0" y="2454566"/>
                </a:cubicBezTo>
                <a:cubicBezTo>
                  <a:pt x="1156" y="2447637"/>
                  <a:pt x="2887" y="2440128"/>
                  <a:pt x="2887" y="2433198"/>
                </a:cubicBezTo>
                <a:cubicBezTo>
                  <a:pt x="10396" y="2259356"/>
                  <a:pt x="34654" y="2088403"/>
                  <a:pt x="78545" y="1920338"/>
                </a:cubicBezTo>
                <a:cubicBezTo>
                  <a:pt x="223511" y="1361851"/>
                  <a:pt x="522101" y="901547"/>
                  <a:pt x="974318" y="544624"/>
                </a:cubicBezTo>
                <a:cubicBezTo>
                  <a:pt x="1379177" y="224666"/>
                  <a:pt x="1841213" y="47357"/>
                  <a:pt x="2355805" y="7508"/>
                </a:cubicBezTo>
                <a:cubicBezTo>
                  <a:pt x="2386416" y="5198"/>
                  <a:pt x="2416448" y="2887"/>
                  <a:pt x="2447060" y="576"/>
                </a:cubicBezTo>
                <a:cubicBezTo>
                  <a:pt x="2511743" y="0"/>
                  <a:pt x="2576429" y="0"/>
                  <a:pt x="26416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82728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93101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206654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38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6E8EC8-91BF-4FA6-BDC2-A603DAE9384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390AB839-EB3F-48B7-A2EC-A88412D09B80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D5A175-7F21-4880-A6FB-98ECC267A5AA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667888-3BA1-49F8-A27D-4584006D4928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DC7F61-84BA-4085-AF00-62D4ABDF2221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1F4821-1E48-42E9-839A-6252B657A06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B31002-D53D-4247-BCB4-6406D12ED9F7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C6512F-EE64-4E95-AB89-CA6690EF1EE4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DDD12A-FF8B-480E-94D5-014A6D35120D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7051B-3D74-4BF7-B918-5C856972686B}"/>
              </a:ext>
            </a:extLst>
          </p:cNvPr>
          <p:cNvGrpSpPr/>
          <p:nvPr userDrawn="1"/>
        </p:nvGrpSpPr>
        <p:grpSpPr>
          <a:xfrm>
            <a:off x="1" y="5737141"/>
            <a:ext cx="12191627" cy="886330"/>
            <a:chOff x="1" y="5737141"/>
            <a:chExt cx="9143720" cy="886330"/>
          </a:xfrm>
          <a:solidFill>
            <a:schemeClr val="accent1"/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8DD348-C6DA-49C3-AE0F-7B9ACD30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737142"/>
              <a:ext cx="3153832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C0E54B-CEFD-4DEA-9A8B-34B1CC0A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6178968"/>
              <a:ext cx="3252129" cy="423086"/>
            </a:xfrm>
            <a:custGeom>
              <a:avLst/>
              <a:gdLst>
                <a:gd name="T0" fmla="*/ 1427 w 1459"/>
                <a:gd name="T1" fmla="*/ 135 h 182"/>
                <a:gd name="T2" fmla="*/ 1413 w 1459"/>
                <a:gd name="T3" fmla="*/ 139 h 182"/>
                <a:gd name="T4" fmla="*/ 1361 w 1459"/>
                <a:gd name="T5" fmla="*/ 135 h 182"/>
                <a:gd name="T6" fmla="*/ 1268 w 1459"/>
                <a:gd name="T7" fmla="*/ 144 h 182"/>
                <a:gd name="T8" fmla="*/ 1257 w 1459"/>
                <a:gd name="T9" fmla="*/ 131 h 182"/>
                <a:gd name="T10" fmla="*/ 1255 w 1459"/>
                <a:gd name="T11" fmla="*/ 97 h 182"/>
                <a:gd name="T12" fmla="*/ 1238 w 1459"/>
                <a:gd name="T13" fmla="*/ 59 h 182"/>
                <a:gd name="T14" fmla="*/ 1231 w 1459"/>
                <a:gd name="T15" fmla="*/ 36 h 182"/>
                <a:gd name="T16" fmla="*/ 1227 w 1459"/>
                <a:gd name="T17" fmla="*/ 32 h 182"/>
                <a:gd name="T18" fmla="*/ 1221 w 1459"/>
                <a:gd name="T19" fmla="*/ 46 h 182"/>
                <a:gd name="T20" fmla="*/ 1202 w 1459"/>
                <a:gd name="T21" fmla="*/ 92 h 182"/>
                <a:gd name="T22" fmla="*/ 1196 w 1459"/>
                <a:gd name="T23" fmla="*/ 105 h 182"/>
                <a:gd name="T24" fmla="*/ 1199 w 1459"/>
                <a:gd name="T25" fmla="*/ 141 h 182"/>
                <a:gd name="T26" fmla="*/ 1148 w 1459"/>
                <a:gd name="T27" fmla="*/ 75 h 182"/>
                <a:gd name="T28" fmla="*/ 1124 w 1459"/>
                <a:gd name="T29" fmla="*/ 142 h 182"/>
                <a:gd name="T30" fmla="*/ 1006 w 1459"/>
                <a:gd name="T31" fmla="*/ 85 h 182"/>
                <a:gd name="T32" fmla="*/ 943 w 1459"/>
                <a:gd name="T33" fmla="*/ 130 h 182"/>
                <a:gd name="T34" fmla="*/ 843 w 1459"/>
                <a:gd name="T35" fmla="*/ 136 h 182"/>
                <a:gd name="T36" fmla="*/ 825 w 1459"/>
                <a:gd name="T37" fmla="*/ 92 h 182"/>
                <a:gd name="T38" fmla="*/ 770 w 1459"/>
                <a:gd name="T39" fmla="*/ 91 h 182"/>
                <a:gd name="T40" fmla="*/ 748 w 1459"/>
                <a:gd name="T41" fmla="*/ 141 h 182"/>
                <a:gd name="T42" fmla="*/ 714 w 1459"/>
                <a:gd name="T43" fmla="*/ 73 h 182"/>
                <a:gd name="T44" fmla="*/ 684 w 1459"/>
                <a:gd name="T45" fmla="*/ 8 h 182"/>
                <a:gd name="T46" fmla="*/ 629 w 1459"/>
                <a:gd name="T47" fmla="*/ 23 h 182"/>
                <a:gd name="T48" fmla="*/ 571 w 1459"/>
                <a:gd name="T49" fmla="*/ 47 h 182"/>
                <a:gd name="T50" fmla="*/ 546 w 1459"/>
                <a:gd name="T51" fmla="*/ 45 h 182"/>
                <a:gd name="T52" fmla="*/ 520 w 1459"/>
                <a:gd name="T53" fmla="*/ 57 h 182"/>
                <a:gd name="T54" fmla="*/ 506 w 1459"/>
                <a:gd name="T55" fmla="*/ 36 h 182"/>
                <a:gd name="T56" fmla="*/ 485 w 1459"/>
                <a:gd name="T57" fmla="*/ 57 h 182"/>
                <a:gd name="T58" fmla="*/ 476 w 1459"/>
                <a:gd name="T59" fmla="*/ 131 h 182"/>
                <a:gd name="T60" fmla="*/ 459 w 1459"/>
                <a:gd name="T61" fmla="*/ 146 h 182"/>
                <a:gd name="T62" fmla="*/ 440 w 1459"/>
                <a:gd name="T63" fmla="*/ 157 h 182"/>
                <a:gd name="T64" fmla="*/ 435 w 1459"/>
                <a:gd name="T65" fmla="*/ 122 h 182"/>
                <a:gd name="T66" fmla="*/ 401 w 1459"/>
                <a:gd name="T67" fmla="*/ 120 h 182"/>
                <a:gd name="T68" fmla="*/ 394 w 1459"/>
                <a:gd name="T69" fmla="*/ 98 h 182"/>
                <a:gd name="T70" fmla="*/ 379 w 1459"/>
                <a:gd name="T71" fmla="*/ 82 h 182"/>
                <a:gd name="T72" fmla="*/ 354 w 1459"/>
                <a:gd name="T73" fmla="*/ 86 h 182"/>
                <a:gd name="T74" fmla="*/ 342 w 1459"/>
                <a:gd name="T75" fmla="*/ 97 h 182"/>
                <a:gd name="T76" fmla="*/ 318 w 1459"/>
                <a:gd name="T77" fmla="*/ 155 h 182"/>
                <a:gd name="T78" fmla="*/ 294 w 1459"/>
                <a:gd name="T79" fmla="*/ 172 h 182"/>
                <a:gd name="T80" fmla="*/ 269 w 1459"/>
                <a:gd name="T81" fmla="*/ 148 h 182"/>
                <a:gd name="T82" fmla="*/ 258 w 1459"/>
                <a:gd name="T83" fmla="*/ 140 h 182"/>
                <a:gd name="T84" fmla="*/ 247 w 1459"/>
                <a:gd name="T85" fmla="*/ 118 h 182"/>
                <a:gd name="T86" fmla="*/ 247 w 1459"/>
                <a:gd name="T87" fmla="*/ 107 h 182"/>
                <a:gd name="T88" fmla="*/ 251 w 1459"/>
                <a:gd name="T89" fmla="*/ 92 h 182"/>
                <a:gd name="T90" fmla="*/ 251 w 1459"/>
                <a:gd name="T91" fmla="*/ 81 h 182"/>
                <a:gd name="T92" fmla="*/ 247 w 1459"/>
                <a:gd name="T93" fmla="*/ 66 h 182"/>
                <a:gd name="T94" fmla="*/ 247 w 1459"/>
                <a:gd name="T95" fmla="*/ 55 h 182"/>
                <a:gd name="T96" fmla="*/ 251 w 1459"/>
                <a:gd name="T97" fmla="*/ 23 h 182"/>
                <a:gd name="T98" fmla="*/ 182 w 1459"/>
                <a:gd name="T99" fmla="*/ 40 h 182"/>
                <a:gd name="T100" fmla="*/ 178 w 1459"/>
                <a:gd name="T101" fmla="*/ 55 h 182"/>
                <a:gd name="T102" fmla="*/ 178 w 1459"/>
                <a:gd name="T103" fmla="*/ 66 h 182"/>
                <a:gd name="T104" fmla="*/ 182 w 1459"/>
                <a:gd name="T105" fmla="*/ 81 h 182"/>
                <a:gd name="T106" fmla="*/ 182 w 1459"/>
                <a:gd name="T107" fmla="*/ 92 h 182"/>
                <a:gd name="T108" fmla="*/ 178 w 1459"/>
                <a:gd name="T109" fmla="*/ 107 h 182"/>
                <a:gd name="T110" fmla="*/ 178 w 1459"/>
                <a:gd name="T111" fmla="*/ 118 h 182"/>
                <a:gd name="T112" fmla="*/ 173 w 1459"/>
                <a:gd name="T113" fmla="*/ 114 h 182"/>
                <a:gd name="T114" fmla="*/ 112 w 1459"/>
                <a:gd name="T115" fmla="*/ 110 h 182"/>
                <a:gd name="T116" fmla="*/ 89 w 1459"/>
                <a:gd name="T117" fmla="*/ 128 h 182"/>
                <a:gd name="T118" fmla="*/ 26 w 1459"/>
                <a:gd name="T119" fmla="*/ 128 h 182"/>
                <a:gd name="T120" fmla="*/ 14 w 1459"/>
                <a:gd name="T121" fmla="*/ 92 h 182"/>
                <a:gd name="T122" fmla="*/ 0 w 1459"/>
                <a:gd name="T123" fmla="*/ 1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182">
                  <a:moveTo>
                    <a:pt x="1459" y="182"/>
                  </a:moveTo>
                  <a:cubicBezTo>
                    <a:pt x="1459" y="138"/>
                    <a:pt x="1459" y="138"/>
                    <a:pt x="1459" y="138"/>
                  </a:cubicBezTo>
                  <a:cubicBezTo>
                    <a:pt x="1457" y="138"/>
                    <a:pt x="1455" y="138"/>
                    <a:pt x="1453" y="138"/>
                  </a:cubicBezTo>
                  <a:cubicBezTo>
                    <a:pt x="1453" y="136"/>
                    <a:pt x="1453" y="133"/>
                    <a:pt x="1453" y="131"/>
                  </a:cubicBezTo>
                  <a:cubicBezTo>
                    <a:pt x="1448" y="131"/>
                    <a:pt x="1443" y="131"/>
                    <a:pt x="1438" y="131"/>
                  </a:cubicBezTo>
                  <a:cubicBezTo>
                    <a:pt x="1437" y="132"/>
                    <a:pt x="1436" y="134"/>
                    <a:pt x="1435" y="135"/>
                  </a:cubicBezTo>
                  <a:cubicBezTo>
                    <a:pt x="1432" y="135"/>
                    <a:pt x="1429" y="135"/>
                    <a:pt x="1427" y="135"/>
                  </a:cubicBezTo>
                  <a:cubicBezTo>
                    <a:pt x="1427" y="134"/>
                    <a:pt x="1427" y="132"/>
                    <a:pt x="1427" y="131"/>
                  </a:cubicBezTo>
                  <a:cubicBezTo>
                    <a:pt x="1425" y="131"/>
                    <a:pt x="1423" y="131"/>
                    <a:pt x="1420" y="131"/>
                  </a:cubicBezTo>
                  <a:cubicBezTo>
                    <a:pt x="1420" y="132"/>
                    <a:pt x="1420" y="134"/>
                    <a:pt x="1420" y="135"/>
                  </a:cubicBezTo>
                  <a:cubicBezTo>
                    <a:pt x="1419" y="135"/>
                    <a:pt x="1417" y="135"/>
                    <a:pt x="1416" y="135"/>
                  </a:cubicBezTo>
                  <a:cubicBezTo>
                    <a:pt x="1416" y="138"/>
                    <a:pt x="1416" y="141"/>
                    <a:pt x="1416" y="144"/>
                  </a:cubicBezTo>
                  <a:cubicBezTo>
                    <a:pt x="1415" y="144"/>
                    <a:pt x="1414" y="144"/>
                    <a:pt x="1413" y="144"/>
                  </a:cubicBezTo>
                  <a:cubicBezTo>
                    <a:pt x="1413" y="142"/>
                    <a:pt x="1413" y="141"/>
                    <a:pt x="1413" y="139"/>
                  </a:cubicBezTo>
                  <a:cubicBezTo>
                    <a:pt x="1412" y="139"/>
                    <a:pt x="1411" y="139"/>
                    <a:pt x="1410" y="139"/>
                  </a:cubicBezTo>
                  <a:cubicBezTo>
                    <a:pt x="1408" y="138"/>
                    <a:pt x="1406" y="136"/>
                    <a:pt x="1405" y="135"/>
                  </a:cubicBezTo>
                  <a:cubicBezTo>
                    <a:pt x="1403" y="135"/>
                    <a:pt x="1402" y="135"/>
                    <a:pt x="1400" y="135"/>
                  </a:cubicBezTo>
                  <a:cubicBezTo>
                    <a:pt x="1400" y="121"/>
                    <a:pt x="1400" y="107"/>
                    <a:pt x="1400" y="92"/>
                  </a:cubicBezTo>
                  <a:cubicBezTo>
                    <a:pt x="1398" y="89"/>
                    <a:pt x="1396" y="86"/>
                    <a:pt x="1394" y="83"/>
                  </a:cubicBezTo>
                  <a:cubicBezTo>
                    <a:pt x="1383" y="83"/>
                    <a:pt x="1372" y="83"/>
                    <a:pt x="1361" y="83"/>
                  </a:cubicBezTo>
                  <a:cubicBezTo>
                    <a:pt x="1361" y="100"/>
                    <a:pt x="1361" y="117"/>
                    <a:pt x="1361" y="135"/>
                  </a:cubicBezTo>
                  <a:cubicBezTo>
                    <a:pt x="1357" y="135"/>
                    <a:pt x="1352" y="135"/>
                    <a:pt x="1347" y="135"/>
                  </a:cubicBezTo>
                  <a:cubicBezTo>
                    <a:pt x="1347" y="100"/>
                    <a:pt x="1347" y="66"/>
                    <a:pt x="1347" y="32"/>
                  </a:cubicBezTo>
                  <a:cubicBezTo>
                    <a:pt x="1338" y="23"/>
                    <a:pt x="1318" y="23"/>
                    <a:pt x="1308" y="32"/>
                  </a:cubicBezTo>
                  <a:cubicBezTo>
                    <a:pt x="1308" y="45"/>
                    <a:pt x="1308" y="59"/>
                    <a:pt x="1308" y="72"/>
                  </a:cubicBezTo>
                  <a:cubicBezTo>
                    <a:pt x="1304" y="72"/>
                    <a:pt x="1299" y="72"/>
                    <a:pt x="1294" y="72"/>
                  </a:cubicBezTo>
                  <a:cubicBezTo>
                    <a:pt x="1285" y="74"/>
                    <a:pt x="1277" y="75"/>
                    <a:pt x="1268" y="77"/>
                  </a:cubicBezTo>
                  <a:cubicBezTo>
                    <a:pt x="1268" y="99"/>
                    <a:pt x="1268" y="122"/>
                    <a:pt x="1268" y="144"/>
                  </a:cubicBezTo>
                  <a:cubicBezTo>
                    <a:pt x="1266" y="144"/>
                    <a:pt x="1264" y="144"/>
                    <a:pt x="1261" y="144"/>
                  </a:cubicBezTo>
                  <a:cubicBezTo>
                    <a:pt x="1261" y="143"/>
                    <a:pt x="1261" y="142"/>
                    <a:pt x="1261" y="140"/>
                  </a:cubicBezTo>
                  <a:cubicBezTo>
                    <a:pt x="1260" y="140"/>
                    <a:pt x="1258" y="140"/>
                    <a:pt x="1257" y="140"/>
                  </a:cubicBezTo>
                  <a:cubicBezTo>
                    <a:pt x="1257" y="139"/>
                    <a:pt x="1257" y="138"/>
                    <a:pt x="1257" y="137"/>
                  </a:cubicBezTo>
                  <a:cubicBezTo>
                    <a:pt x="1258" y="137"/>
                    <a:pt x="1259" y="136"/>
                    <a:pt x="1260" y="136"/>
                  </a:cubicBezTo>
                  <a:cubicBezTo>
                    <a:pt x="1260" y="135"/>
                    <a:pt x="1260" y="134"/>
                    <a:pt x="1260" y="133"/>
                  </a:cubicBezTo>
                  <a:cubicBezTo>
                    <a:pt x="1259" y="132"/>
                    <a:pt x="1258" y="132"/>
                    <a:pt x="1257" y="131"/>
                  </a:cubicBezTo>
                  <a:cubicBezTo>
                    <a:pt x="1257" y="124"/>
                    <a:pt x="1257" y="117"/>
                    <a:pt x="1257" y="109"/>
                  </a:cubicBezTo>
                  <a:cubicBezTo>
                    <a:pt x="1258" y="109"/>
                    <a:pt x="1259" y="108"/>
                    <a:pt x="1260" y="108"/>
                  </a:cubicBezTo>
                  <a:cubicBezTo>
                    <a:pt x="1260" y="107"/>
                    <a:pt x="1260" y="106"/>
                    <a:pt x="1260" y="105"/>
                  </a:cubicBezTo>
                  <a:cubicBezTo>
                    <a:pt x="1259" y="105"/>
                    <a:pt x="1258" y="104"/>
                    <a:pt x="1257" y="103"/>
                  </a:cubicBezTo>
                  <a:cubicBezTo>
                    <a:pt x="1257" y="103"/>
                    <a:pt x="1257" y="102"/>
                    <a:pt x="1257" y="101"/>
                  </a:cubicBezTo>
                  <a:cubicBezTo>
                    <a:pt x="1256" y="101"/>
                    <a:pt x="1256" y="101"/>
                    <a:pt x="1255" y="101"/>
                  </a:cubicBezTo>
                  <a:cubicBezTo>
                    <a:pt x="1255" y="100"/>
                    <a:pt x="1255" y="99"/>
                    <a:pt x="1255" y="97"/>
                  </a:cubicBezTo>
                  <a:cubicBezTo>
                    <a:pt x="1256" y="97"/>
                    <a:pt x="1256" y="97"/>
                    <a:pt x="1257" y="97"/>
                  </a:cubicBezTo>
                  <a:cubicBezTo>
                    <a:pt x="1257" y="96"/>
                    <a:pt x="1257" y="95"/>
                    <a:pt x="1257" y="94"/>
                  </a:cubicBezTo>
                  <a:cubicBezTo>
                    <a:pt x="1256" y="93"/>
                    <a:pt x="1255" y="93"/>
                    <a:pt x="1254" y="92"/>
                  </a:cubicBezTo>
                  <a:cubicBezTo>
                    <a:pt x="1252" y="80"/>
                    <a:pt x="1250" y="70"/>
                    <a:pt x="1238" y="64"/>
                  </a:cubicBezTo>
                  <a:cubicBezTo>
                    <a:pt x="1239" y="64"/>
                    <a:pt x="1239" y="64"/>
                    <a:pt x="1240" y="63"/>
                  </a:cubicBezTo>
                  <a:cubicBezTo>
                    <a:pt x="1240" y="62"/>
                    <a:pt x="1240" y="61"/>
                    <a:pt x="1240" y="60"/>
                  </a:cubicBezTo>
                  <a:cubicBezTo>
                    <a:pt x="1239" y="60"/>
                    <a:pt x="1238" y="59"/>
                    <a:pt x="1238" y="59"/>
                  </a:cubicBezTo>
                  <a:cubicBezTo>
                    <a:pt x="1238" y="57"/>
                    <a:pt x="1238" y="56"/>
                    <a:pt x="1238" y="55"/>
                  </a:cubicBezTo>
                  <a:cubicBezTo>
                    <a:pt x="1237" y="55"/>
                    <a:pt x="1236" y="55"/>
                    <a:pt x="1236" y="55"/>
                  </a:cubicBezTo>
                  <a:cubicBezTo>
                    <a:pt x="1236" y="52"/>
                    <a:pt x="1236" y="49"/>
                    <a:pt x="1236" y="46"/>
                  </a:cubicBezTo>
                  <a:cubicBezTo>
                    <a:pt x="1236" y="46"/>
                    <a:pt x="1237" y="46"/>
                    <a:pt x="1237" y="46"/>
                  </a:cubicBezTo>
                  <a:cubicBezTo>
                    <a:pt x="1237" y="45"/>
                    <a:pt x="1237" y="45"/>
                    <a:pt x="1237" y="44"/>
                  </a:cubicBezTo>
                  <a:cubicBezTo>
                    <a:pt x="1236" y="44"/>
                    <a:pt x="1236" y="43"/>
                    <a:pt x="1235" y="43"/>
                  </a:cubicBezTo>
                  <a:cubicBezTo>
                    <a:pt x="1234" y="41"/>
                    <a:pt x="1232" y="38"/>
                    <a:pt x="1231" y="36"/>
                  </a:cubicBezTo>
                  <a:cubicBezTo>
                    <a:pt x="1231" y="36"/>
                    <a:pt x="1231" y="35"/>
                    <a:pt x="1231" y="35"/>
                  </a:cubicBezTo>
                  <a:cubicBezTo>
                    <a:pt x="1231" y="35"/>
                    <a:pt x="1230" y="35"/>
                    <a:pt x="1230" y="35"/>
                  </a:cubicBezTo>
                  <a:cubicBezTo>
                    <a:pt x="1230" y="34"/>
                    <a:pt x="1230" y="33"/>
                    <a:pt x="1230" y="32"/>
                  </a:cubicBezTo>
                  <a:cubicBezTo>
                    <a:pt x="1232" y="29"/>
                    <a:pt x="1231" y="24"/>
                    <a:pt x="1229" y="21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27" y="21"/>
                    <a:pt x="1227" y="21"/>
                    <a:pt x="1227" y="21"/>
                  </a:cubicBezTo>
                  <a:cubicBezTo>
                    <a:pt x="1225" y="24"/>
                    <a:pt x="1225" y="29"/>
                    <a:pt x="1227" y="32"/>
                  </a:cubicBezTo>
                  <a:cubicBezTo>
                    <a:pt x="1227" y="33"/>
                    <a:pt x="1227" y="34"/>
                    <a:pt x="1227" y="35"/>
                  </a:cubicBezTo>
                  <a:cubicBezTo>
                    <a:pt x="1227" y="35"/>
                    <a:pt x="1226" y="35"/>
                    <a:pt x="1226" y="35"/>
                  </a:cubicBezTo>
                  <a:cubicBezTo>
                    <a:pt x="1226" y="35"/>
                    <a:pt x="1226" y="36"/>
                    <a:pt x="1226" y="36"/>
                  </a:cubicBezTo>
                  <a:cubicBezTo>
                    <a:pt x="1224" y="39"/>
                    <a:pt x="1223" y="41"/>
                    <a:pt x="1221" y="43"/>
                  </a:cubicBezTo>
                  <a:cubicBezTo>
                    <a:pt x="1221" y="43"/>
                    <a:pt x="1220" y="44"/>
                    <a:pt x="1219" y="44"/>
                  </a:cubicBezTo>
                  <a:cubicBezTo>
                    <a:pt x="1219" y="45"/>
                    <a:pt x="1219" y="45"/>
                    <a:pt x="1219" y="46"/>
                  </a:cubicBezTo>
                  <a:cubicBezTo>
                    <a:pt x="1220" y="46"/>
                    <a:pt x="1220" y="46"/>
                    <a:pt x="1221" y="46"/>
                  </a:cubicBezTo>
                  <a:cubicBezTo>
                    <a:pt x="1221" y="49"/>
                    <a:pt x="1221" y="52"/>
                    <a:pt x="1221" y="55"/>
                  </a:cubicBezTo>
                  <a:cubicBezTo>
                    <a:pt x="1220" y="55"/>
                    <a:pt x="1220" y="55"/>
                    <a:pt x="1219" y="55"/>
                  </a:cubicBezTo>
                  <a:cubicBezTo>
                    <a:pt x="1219" y="56"/>
                    <a:pt x="1219" y="57"/>
                    <a:pt x="1219" y="59"/>
                  </a:cubicBezTo>
                  <a:cubicBezTo>
                    <a:pt x="1218" y="59"/>
                    <a:pt x="1217" y="60"/>
                    <a:pt x="1216" y="60"/>
                  </a:cubicBezTo>
                  <a:cubicBezTo>
                    <a:pt x="1216" y="61"/>
                    <a:pt x="1216" y="62"/>
                    <a:pt x="1216" y="63"/>
                  </a:cubicBezTo>
                  <a:cubicBezTo>
                    <a:pt x="1217" y="63"/>
                    <a:pt x="1217" y="64"/>
                    <a:pt x="1218" y="64"/>
                  </a:cubicBezTo>
                  <a:cubicBezTo>
                    <a:pt x="1206" y="70"/>
                    <a:pt x="1203" y="80"/>
                    <a:pt x="1202" y="92"/>
                  </a:cubicBezTo>
                  <a:cubicBezTo>
                    <a:pt x="1201" y="93"/>
                    <a:pt x="1200" y="94"/>
                    <a:pt x="1199" y="94"/>
                  </a:cubicBezTo>
                  <a:cubicBezTo>
                    <a:pt x="1199" y="95"/>
                    <a:pt x="1199" y="96"/>
                    <a:pt x="1199" y="97"/>
                  </a:cubicBezTo>
                  <a:cubicBezTo>
                    <a:pt x="1200" y="97"/>
                    <a:pt x="1200" y="97"/>
                    <a:pt x="1201" y="97"/>
                  </a:cubicBezTo>
                  <a:cubicBezTo>
                    <a:pt x="1201" y="98"/>
                    <a:pt x="1201" y="100"/>
                    <a:pt x="1201" y="101"/>
                  </a:cubicBezTo>
                  <a:cubicBezTo>
                    <a:pt x="1200" y="101"/>
                    <a:pt x="1200" y="101"/>
                    <a:pt x="1199" y="101"/>
                  </a:cubicBezTo>
                  <a:cubicBezTo>
                    <a:pt x="1199" y="102"/>
                    <a:pt x="1199" y="103"/>
                    <a:pt x="1199" y="103"/>
                  </a:cubicBezTo>
                  <a:cubicBezTo>
                    <a:pt x="1198" y="104"/>
                    <a:pt x="1197" y="104"/>
                    <a:pt x="1196" y="105"/>
                  </a:cubicBezTo>
                  <a:cubicBezTo>
                    <a:pt x="1196" y="106"/>
                    <a:pt x="1196" y="107"/>
                    <a:pt x="1196" y="108"/>
                  </a:cubicBezTo>
                  <a:cubicBezTo>
                    <a:pt x="1197" y="108"/>
                    <a:pt x="1198" y="109"/>
                    <a:pt x="1199" y="109"/>
                  </a:cubicBezTo>
                  <a:cubicBezTo>
                    <a:pt x="1199" y="116"/>
                    <a:pt x="1199" y="124"/>
                    <a:pt x="1199" y="131"/>
                  </a:cubicBezTo>
                  <a:cubicBezTo>
                    <a:pt x="1198" y="132"/>
                    <a:pt x="1197" y="132"/>
                    <a:pt x="1196" y="133"/>
                  </a:cubicBezTo>
                  <a:cubicBezTo>
                    <a:pt x="1196" y="134"/>
                    <a:pt x="1196" y="135"/>
                    <a:pt x="1196" y="136"/>
                  </a:cubicBezTo>
                  <a:cubicBezTo>
                    <a:pt x="1197" y="136"/>
                    <a:pt x="1198" y="137"/>
                    <a:pt x="1199" y="137"/>
                  </a:cubicBezTo>
                  <a:cubicBezTo>
                    <a:pt x="1199" y="138"/>
                    <a:pt x="1199" y="139"/>
                    <a:pt x="1199" y="141"/>
                  </a:cubicBezTo>
                  <a:cubicBezTo>
                    <a:pt x="1196" y="142"/>
                    <a:pt x="1194" y="143"/>
                    <a:pt x="1191" y="144"/>
                  </a:cubicBezTo>
                  <a:cubicBezTo>
                    <a:pt x="1189" y="144"/>
                    <a:pt x="1186" y="144"/>
                    <a:pt x="1183" y="144"/>
                  </a:cubicBezTo>
                  <a:cubicBezTo>
                    <a:pt x="1183" y="125"/>
                    <a:pt x="1183" y="107"/>
                    <a:pt x="1183" y="88"/>
                  </a:cubicBezTo>
                  <a:cubicBezTo>
                    <a:pt x="1176" y="88"/>
                    <a:pt x="1169" y="88"/>
                    <a:pt x="1162" y="88"/>
                  </a:cubicBezTo>
                  <a:cubicBezTo>
                    <a:pt x="1162" y="83"/>
                    <a:pt x="1162" y="77"/>
                    <a:pt x="1162" y="72"/>
                  </a:cubicBezTo>
                  <a:cubicBezTo>
                    <a:pt x="1159" y="72"/>
                    <a:pt x="1155" y="72"/>
                    <a:pt x="1152" y="72"/>
                  </a:cubicBezTo>
                  <a:cubicBezTo>
                    <a:pt x="1151" y="73"/>
                    <a:pt x="1149" y="74"/>
                    <a:pt x="1148" y="75"/>
                  </a:cubicBezTo>
                  <a:cubicBezTo>
                    <a:pt x="1148" y="77"/>
                    <a:pt x="1148" y="78"/>
                    <a:pt x="1148" y="80"/>
                  </a:cubicBezTo>
                  <a:cubicBezTo>
                    <a:pt x="1146" y="80"/>
                    <a:pt x="1144" y="80"/>
                    <a:pt x="1143" y="80"/>
                  </a:cubicBezTo>
                  <a:cubicBezTo>
                    <a:pt x="1141" y="81"/>
                    <a:pt x="1139" y="82"/>
                    <a:pt x="1137" y="83"/>
                  </a:cubicBezTo>
                  <a:cubicBezTo>
                    <a:pt x="1137" y="85"/>
                    <a:pt x="1137" y="86"/>
                    <a:pt x="1137" y="88"/>
                  </a:cubicBezTo>
                  <a:cubicBezTo>
                    <a:pt x="1135" y="88"/>
                    <a:pt x="1133" y="88"/>
                    <a:pt x="1131" y="88"/>
                  </a:cubicBezTo>
                  <a:cubicBezTo>
                    <a:pt x="1131" y="106"/>
                    <a:pt x="1131" y="124"/>
                    <a:pt x="1131" y="142"/>
                  </a:cubicBezTo>
                  <a:cubicBezTo>
                    <a:pt x="1128" y="142"/>
                    <a:pt x="1126" y="142"/>
                    <a:pt x="1124" y="142"/>
                  </a:cubicBezTo>
                  <a:cubicBezTo>
                    <a:pt x="1124" y="98"/>
                    <a:pt x="1124" y="53"/>
                    <a:pt x="1124" y="8"/>
                  </a:cubicBezTo>
                  <a:cubicBezTo>
                    <a:pt x="1123" y="7"/>
                    <a:pt x="1122" y="6"/>
                    <a:pt x="1121" y="5"/>
                  </a:cubicBezTo>
                  <a:cubicBezTo>
                    <a:pt x="1115" y="4"/>
                    <a:pt x="1110" y="2"/>
                    <a:pt x="1104" y="0"/>
                  </a:cubicBezTo>
                  <a:cubicBezTo>
                    <a:pt x="1088" y="3"/>
                    <a:pt x="1072" y="6"/>
                    <a:pt x="1056" y="8"/>
                  </a:cubicBezTo>
                  <a:cubicBezTo>
                    <a:pt x="1052" y="10"/>
                    <a:pt x="1048" y="11"/>
                    <a:pt x="1045" y="13"/>
                  </a:cubicBezTo>
                  <a:cubicBezTo>
                    <a:pt x="1045" y="37"/>
                    <a:pt x="1045" y="61"/>
                    <a:pt x="1045" y="85"/>
                  </a:cubicBezTo>
                  <a:cubicBezTo>
                    <a:pt x="1032" y="85"/>
                    <a:pt x="1019" y="85"/>
                    <a:pt x="1006" y="85"/>
                  </a:cubicBezTo>
                  <a:cubicBezTo>
                    <a:pt x="999" y="87"/>
                    <a:pt x="992" y="89"/>
                    <a:pt x="985" y="91"/>
                  </a:cubicBezTo>
                  <a:cubicBezTo>
                    <a:pt x="985" y="106"/>
                    <a:pt x="985" y="121"/>
                    <a:pt x="985" y="136"/>
                  </a:cubicBezTo>
                  <a:cubicBezTo>
                    <a:pt x="983" y="136"/>
                    <a:pt x="980" y="136"/>
                    <a:pt x="978" y="136"/>
                  </a:cubicBezTo>
                  <a:cubicBezTo>
                    <a:pt x="978" y="135"/>
                    <a:pt x="978" y="134"/>
                    <a:pt x="978" y="133"/>
                  </a:cubicBezTo>
                  <a:cubicBezTo>
                    <a:pt x="975" y="133"/>
                    <a:pt x="972" y="133"/>
                    <a:pt x="970" y="133"/>
                  </a:cubicBezTo>
                  <a:cubicBezTo>
                    <a:pt x="970" y="132"/>
                    <a:pt x="970" y="131"/>
                    <a:pt x="970" y="130"/>
                  </a:cubicBezTo>
                  <a:cubicBezTo>
                    <a:pt x="961" y="130"/>
                    <a:pt x="952" y="130"/>
                    <a:pt x="943" y="130"/>
                  </a:cubicBezTo>
                  <a:cubicBezTo>
                    <a:pt x="943" y="128"/>
                    <a:pt x="943" y="127"/>
                    <a:pt x="943" y="125"/>
                  </a:cubicBezTo>
                  <a:cubicBezTo>
                    <a:pt x="929" y="125"/>
                    <a:pt x="915" y="125"/>
                    <a:pt x="901" y="125"/>
                  </a:cubicBezTo>
                  <a:cubicBezTo>
                    <a:pt x="901" y="128"/>
                    <a:pt x="901" y="130"/>
                    <a:pt x="901" y="133"/>
                  </a:cubicBezTo>
                  <a:cubicBezTo>
                    <a:pt x="895" y="133"/>
                    <a:pt x="888" y="133"/>
                    <a:pt x="881" y="133"/>
                  </a:cubicBezTo>
                  <a:cubicBezTo>
                    <a:pt x="881" y="138"/>
                    <a:pt x="881" y="142"/>
                    <a:pt x="881" y="147"/>
                  </a:cubicBezTo>
                  <a:cubicBezTo>
                    <a:pt x="868" y="148"/>
                    <a:pt x="856" y="149"/>
                    <a:pt x="843" y="150"/>
                  </a:cubicBezTo>
                  <a:cubicBezTo>
                    <a:pt x="843" y="145"/>
                    <a:pt x="843" y="141"/>
                    <a:pt x="843" y="136"/>
                  </a:cubicBezTo>
                  <a:cubicBezTo>
                    <a:pt x="841" y="136"/>
                    <a:pt x="839" y="136"/>
                    <a:pt x="837" y="136"/>
                  </a:cubicBezTo>
                  <a:cubicBezTo>
                    <a:pt x="837" y="133"/>
                    <a:pt x="837" y="130"/>
                    <a:pt x="837" y="127"/>
                  </a:cubicBezTo>
                  <a:cubicBezTo>
                    <a:pt x="836" y="127"/>
                    <a:pt x="835" y="127"/>
                    <a:pt x="834" y="127"/>
                  </a:cubicBezTo>
                  <a:cubicBezTo>
                    <a:pt x="834" y="120"/>
                    <a:pt x="834" y="114"/>
                    <a:pt x="834" y="108"/>
                  </a:cubicBezTo>
                  <a:cubicBezTo>
                    <a:pt x="833" y="108"/>
                    <a:pt x="832" y="108"/>
                    <a:pt x="831" y="108"/>
                  </a:cubicBezTo>
                  <a:cubicBezTo>
                    <a:pt x="831" y="103"/>
                    <a:pt x="831" y="97"/>
                    <a:pt x="831" y="92"/>
                  </a:cubicBezTo>
                  <a:cubicBezTo>
                    <a:pt x="829" y="92"/>
                    <a:pt x="827" y="92"/>
                    <a:pt x="825" y="92"/>
                  </a:cubicBezTo>
                  <a:cubicBezTo>
                    <a:pt x="825" y="92"/>
                    <a:pt x="825" y="93"/>
                    <a:pt x="825" y="94"/>
                  </a:cubicBezTo>
                  <a:cubicBezTo>
                    <a:pt x="817" y="90"/>
                    <a:pt x="810" y="86"/>
                    <a:pt x="802" y="82"/>
                  </a:cubicBezTo>
                  <a:cubicBezTo>
                    <a:pt x="801" y="79"/>
                    <a:pt x="801" y="76"/>
                    <a:pt x="800" y="73"/>
                  </a:cubicBezTo>
                  <a:cubicBezTo>
                    <a:pt x="800" y="76"/>
                    <a:pt x="800" y="79"/>
                    <a:pt x="799" y="82"/>
                  </a:cubicBezTo>
                  <a:cubicBezTo>
                    <a:pt x="792" y="85"/>
                    <a:pt x="784" y="89"/>
                    <a:pt x="777" y="92"/>
                  </a:cubicBezTo>
                  <a:cubicBezTo>
                    <a:pt x="777" y="92"/>
                    <a:pt x="777" y="91"/>
                    <a:pt x="777" y="91"/>
                  </a:cubicBezTo>
                  <a:cubicBezTo>
                    <a:pt x="774" y="91"/>
                    <a:pt x="772" y="91"/>
                    <a:pt x="770" y="91"/>
                  </a:cubicBezTo>
                  <a:cubicBezTo>
                    <a:pt x="770" y="97"/>
                    <a:pt x="770" y="102"/>
                    <a:pt x="770" y="108"/>
                  </a:cubicBezTo>
                  <a:cubicBezTo>
                    <a:pt x="769" y="108"/>
                    <a:pt x="768" y="108"/>
                    <a:pt x="767" y="108"/>
                  </a:cubicBezTo>
                  <a:cubicBezTo>
                    <a:pt x="767" y="114"/>
                    <a:pt x="767" y="119"/>
                    <a:pt x="767" y="125"/>
                  </a:cubicBezTo>
                  <a:cubicBezTo>
                    <a:pt x="766" y="125"/>
                    <a:pt x="764" y="125"/>
                    <a:pt x="763" y="125"/>
                  </a:cubicBezTo>
                  <a:cubicBezTo>
                    <a:pt x="763" y="129"/>
                    <a:pt x="763" y="133"/>
                    <a:pt x="763" y="138"/>
                  </a:cubicBezTo>
                  <a:cubicBezTo>
                    <a:pt x="758" y="138"/>
                    <a:pt x="753" y="138"/>
                    <a:pt x="748" y="138"/>
                  </a:cubicBezTo>
                  <a:cubicBezTo>
                    <a:pt x="748" y="139"/>
                    <a:pt x="748" y="140"/>
                    <a:pt x="748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27" y="71"/>
                    <a:pt x="727" y="71"/>
                    <a:pt x="727" y="71"/>
                  </a:cubicBezTo>
                  <a:cubicBezTo>
                    <a:pt x="719" y="75"/>
                    <a:pt x="719" y="75"/>
                    <a:pt x="719" y="75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73"/>
                    <a:pt x="714" y="73"/>
                    <a:pt x="714" y="73"/>
                  </a:cubicBezTo>
                  <a:cubicBezTo>
                    <a:pt x="714" y="110"/>
                    <a:pt x="714" y="110"/>
                    <a:pt x="714" y="110"/>
                  </a:cubicBezTo>
                  <a:cubicBezTo>
                    <a:pt x="706" y="110"/>
                    <a:pt x="706" y="110"/>
                    <a:pt x="706" y="110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1" y="53"/>
                    <a:pt x="701" y="53"/>
                    <a:pt x="701" y="53"/>
                  </a:cubicBezTo>
                  <a:cubicBezTo>
                    <a:pt x="701" y="14"/>
                    <a:pt x="701" y="14"/>
                    <a:pt x="701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67" y="8"/>
                    <a:pt x="667" y="8"/>
                    <a:pt x="667" y="8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7" y="14"/>
                    <a:pt x="647" y="14"/>
                    <a:pt x="647" y="1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37" y="55"/>
                    <a:pt x="637" y="55"/>
                    <a:pt x="637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23"/>
                    <a:pt x="629" y="23"/>
                    <a:pt x="629" y="23"/>
                  </a:cubicBezTo>
                  <a:cubicBezTo>
                    <a:pt x="584" y="23"/>
                    <a:pt x="584" y="23"/>
                    <a:pt x="584" y="23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76" y="43"/>
                    <a:pt x="576" y="43"/>
                    <a:pt x="576" y="43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46" y="42"/>
                    <a:pt x="546" y="42"/>
                    <a:pt x="546" y="4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19" y="58"/>
                    <a:pt x="519" y="58"/>
                    <a:pt x="519" y="58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20" y="57"/>
                    <a:pt x="520" y="57"/>
                    <a:pt x="520" y="57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1" y="36"/>
                    <a:pt x="511" y="36"/>
                    <a:pt x="511" y="36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496" y="49"/>
                    <a:pt x="496" y="49"/>
                    <a:pt x="496" y="49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0" y="131"/>
                    <a:pt x="470" y="131"/>
                    <a:pt x="470" y="131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46"/>
                    <a:pt x="457" y="146"/>
                    <a:pt x="457" y="146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6"/>
                    <a:pt x="452" y="166"/>
                    <a:pt x="452" y="166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4"/>
                    <a:pt x="435" y="114"/>
                    <a:pt x="435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09"/>
                    <a:pt x="426" y="109"/>
                    <a:pt x="426" y="109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1" y="116"/>
                    <a:pt x="401" y="116"/>
                    <a:pt x="401" y="116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20"/>
                    <a:pt x="398" y="120"/>
                    <a:pt x="398" y="120"/>
                  </a:cubicBezTo>
                  <a:cubicBezTo>
                    <a:pt x="398" y="118"/>
                    <a:pt x="398" y="118"/>
                    <a:pt x="398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04"/>
                    <a:pt x="394" y="104"/>
                    <a:pt x="394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98"/>
                    <a:pt x="396" y="98"/>
                    <a:pt x="396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59" y="83"/>
                    <a:pt x="359" y="83"/>
                    <a:pt x="359" y="83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4" y="172"/>
                    <a:pt x="294" y="172"/>
                    <a:pt x="294" y="172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0" y="179"/>
                    <a:pt x="290" y="179"/>
                    <a:pt x="290" y="179"/>
                  </a:cubicBezTo>
                  <a:cubicBezTo>
                    <a:pt x="290" y="164"/>
                    <a:pt x="290" y="164"/>
                    <a:pt x="290" y="164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54" y="151"/>
                    <a:pt x="254" y="151"/>
                    <a:pt x="254" y="151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7" y="129"/>
                    <a:pt x="247" y="129"/>
                    <a:pt x="247" y="12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51" y="125"/>
                    <a:pt x="251" y="125"/>
                    <a:pt x="251" y="125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99"/>
                    <a:pt x="251" y="99"/>
                    <a:pt x="251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459" y="182"/>
                    <a:pt x="1459" y="182"/>
                    <a:pt x="145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7A2299-A716-4FB9-9A31-37B04883059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184751" y="5737141"/>
              <a:ext cx="2958970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6602054"/>
            <a:ext cx="12191628" cy="2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5B05E873-8D92-4846-A887-846BF2075D93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7BC061-6A34-4BBD-930D-2D703A7C7CCC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B9F7BC-88D3-43B8-9489-454589102AEF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488022-FCEB-4596-A480-B562A2A59CD8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28E89D-EC40-4A68-B447-141A7041489A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415D72-84D8-49A2-81AF-5E5979736110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7E3839-E368-45F7-ADE0-4C330093BCFB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E48475-8E68-41C7-A5B4-937F0A16508E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899EEF-F92F-4B63-95A6-7DBA5438AE9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CF7762F2-DEAF-4451-8702-8271A14F73BB}"/>
              </a:ext>
            </a:extLst>
          </p:cNvPr>
          <p:cNvGrpSpPr/>
          <p:nvPr userDrawn="1"/>
        </p:nvGrpSpPr>
        <p:grpSpPr>
          <a:xfrm rot="20940000">
            <a:off x="9240036" y="327873"/>
            <a:ext cx="2793657" cy="450243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169916-1184-4DBF-AEC1-B7E29E704EBF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343BD2-BF5A-4B43-91D2-DEC4E70A0525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BA43F7-CE6B-4D9C-A102-771B02D4E4DA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F483D-4E96-47FE-AD50-0E947B8072B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4C48FB-C7AC-4492-8382-6EF39DD75E6E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E976EE-5F38-4A26-A134-4E6713F29748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D950E-4206-425C-BEE5-1FF5039EF694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1A75F-9365-49A0-8545-B9D1D27C93D6}"/>
              </a:ext>
            </a:extLst>
          </p:cNvPr>
          <p:cNvGrpSpPr/>
          <p:nvPr userDrawn="1"/>
        </p:nvGrpSpPr>
        <p:grpSpPr>
          <a:xfrm>
            <a:off x="9508727" y="2147107"/>
            <a:ext cx="2683273" cy="4217224"/>
            <a:chOff x="9508727" y="2147107"/>
            <a:chExt cx="2683273" cy="421722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C0878A5-F630-4D38-8006-E756E3BD9C4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7E711B-E46A-4390-ABC3-94CFE8F79549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50360A-C4B5-49A0-B4A3-BB4393E56AD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BB3797-B11F-4F0D-B0E5-C36F6E625F33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71EA63-181D-4AE5-AA9F-DB4EA369D3CD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DFAC0A-0E7B-4FE1-9B3F-116FDFFB3C80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AD3BF4-3D79-4A40-8E0A-D2D135A5A27F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50E4C1-3115-4728-9B4A-0F1A8E927D62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08B03F-C61F-4E2F-A7C0-DA795E395B4F}"/>
              </a:ext>
            </a:extLst>
          </p:cNvPr>
          <p:cNvSpPr/>
          <p:nvPr userDrawn="1"/>
        </p:nvSpPr>
        <p:spPr>
          <a:xfrm>
            <a:off x="5334000" y="1101032"/>
            <a:ext cx="1524000" cy="15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993979E3-2508-4804-9198-767F39A2FC35}"/>
              </a:ext>
            </a:extLst>
          </p:cNvPr>
          <p:cNvSpPr/>
          <p:nvPr userDrawn="1"/>
        </p:nvSpPr>
        <p:spPr>
          <a:xfrm>
            <a:off x="6714751" y="3891928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1EB6C7F-E882-4A4F-9AA5-38F77D013A4A}"/>
              </a:ext>
            </a:extLst>
          </p:cNvPr>
          <p:cNvSpPr>
            <a:spLocks noGrp="1"/>
          </p:cNvSpPr>
          <p:nvPr userDrawn="1">
            <p:ph type="pic" idx="10" hasCustomPrompt="1"/>
          </p:nvPr>
        </p:nvSpPr>
        <p:spPr>
          <a:xfrm>
            <a:off x="9650182" y="2332083"/>
            <a:ext cx="2541818" cy="29107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CE08510-6005-4899-BD69-BAEA52D8B5D6}"/>
              </a:ext>
            </a:extLst>
          </p:cNvPr>
          <p:cNvGrpSpPr/>
          <p:nvPr userDrawn="1"/>
        </p:nvGrpSpPr>
        <p:grpSpPr>
          <a:xfrm>
            <a:off x="7019112" y="2489998"/>
            <a:ext cx="1890758" cy="3323854"/>
            <a:chOff x="445712" y="1449040"/>
            <a:chExt cx="2113018" cy="3924176"/>
          </a:xfrm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B134CE71-F752-452C-98AE-FA0EF72498E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ECE66DC9-CF7C-484B-9BBE-6479F83620B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5A004B65-4866-4E97-A6D1-87026FE3278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24">
                <a:extLst>
                  <a:ext uri="{FF2B5EF4-FFF2-40B4-BE49-F238E27FC236}">
                    <a16:creationId xmlns:a16="http://schemas.microsoft.com/office/drawing/2014/main" id="{3DF249CD-3878-4922-886A-64163FF2F87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25">
                <a:extLst>
                  <a:ext uri="{FF2B5EF4-FFF2-40B4-BE49-F238E27FC236}">
                    <a16:creationId xmlns:a16="http://schemas.microsoft.com/office/drawing/2014/main" id="{AF7C9E41-7AC0-436F-A23E-EEB436D0808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322E0C-7B69-4F15-9F22-5F0FB53FAD9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7145482" y="2816952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209F84B-3561-49BE-9813-414CD1552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31" y="216998"/>
            <a:ext cx="1166159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0" r:id="rId11"/>
    <p:sldLayoutId id="2147483684" r:id="rId12"/>
    <p:sldLayoutId id="2147483691" r:id="rId13"/>
    <p:sldLayoutId id="2147483692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36404" y="3919357"/>
            <a:ext cx="45279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Drone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36404" y="5673683"/>
            <a:ext cx="45279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36404" y="6126177"/>
            <a:ext cx="4022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76444E-6DD3-49D3-9433-AC36CF32354F}"/>
              </a:ext>
            </a:extLst>
          </p:cNvPr>
          <p:cNvGrpSpPr/>
          <p:nvPr/>
        </p:nvGrpSpPr>
        <p:grpSpPr>
          <a:xfrm>
            <a:off x="760719" y="299174"/>
            <a:ext cx="1682803" cy="413563"/>
            <a:chOff x="3275856" y="1242391"/>
            <a:chExt cx="1656184" cy="40702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0A15EAF3-DCAD-4324-8DD9-F1BFAA12EB68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12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3FAA0353-2C6D-4028-AF64-990C9430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1DB7A2-568E-4DFB-B83F-8CAF643563E2}"/>
              </a:ext>
            </a:extLst>
          </p:cNvPr>
          <p:cNvSpPr/>
          <p:nvPr/>
        </p:nvSpPr>
        <p:spPr>
          <a:xfrm>
            <a:off x="596189" y="747506"/>
            <a:ext cx="3313586" cy="1947062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4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60FE3E-63E1-443D-B2F1-D05415F48554}"/>
              </a:ext>
            </a:extLst>
          </p:cNvPr>
          <p:cNvSpPr/>
          <p:nvPr/>
        </p:nvSpPr>
        <p:spPr>
          <a:xfrm rot="20354136">
            <a:off x="4317195" y="3139386"/>
            <a:ext cx="3935693" cy="1539542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B120C674-A3E3-4718-A0C2-2365054D422E}"/>
              </a:ext>
            </a:extLst>
          </p:cNvPr>
          <p:cNvSpPr/>
          <p:nvPr/>
        </p:nvSpPr>
        <p:spPr>
          <a:xfrm>
            <a:off x="5237292" y="2861407"/>
            <a:ext cx="2095500" cy="2095500"/>
          </a:xfrm>
          <a:prstGeom prst="noSmoking">
            <a:avLst>
              <a:gd name="adj" fmla="val 829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그룹 21">
            <a:extLst>
              <a:ext uri="{FF2B5EF4-FFF2-40B4-BE49-F238E27FC236}">
                <a16:creationId xmlns:a16="http://schemas.microsoft.com/office/drawing/2014/main" id="{58B2791D-EB5B-4994-A8AA-808D53FCBF61}"/>
              </a:ext>
            </a:extLst>
          </p:cNvPr>
          <p:cNvGrpSpPr/>
          <p:nvPr/>
        </p:nvGrpSpPr>
        <p:grpSpPr>
          <a:xfrm>
            <a:off x="243908" y="3814888"/>
            <a:ext cx="3756009" cy="1015663"/>
            <a:chOff x="959011" y="2597626"/>
            <a:chExt cx="3756009" cy="1015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419169-7B5D-40F1-A40C-E5A0DA5FB687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96945F-E638-477A-8707-F82E3805B6F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7" name="Chevron 25">
              <a:extLst>
                <a:ext uri="{FF2B5EF4-FFF2-40B4-BE49-F238E27FC236}">
                  <a16:creationId xmlns:a16="http://schemas.microsoft.com/office/drawing/2014/main" id="{F7F68BEA-5E08-4D1A-AED8-3F024B6893F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20">
            <a:extLst>
              <a:ext uri="{FF2B5EF4-FFF2-40B4-BE49-F238E27FC236}">
                <a16:creationId xmlns:a16="http://schemas.microsoft.com/office/drawing/2014/main" id="{D88330F6-14A6-4A43-BA5F-554DE29A709B}"/>
              </a:ext>
            </a:extLst>
          </p:cNvPr>
          <p:cNvGrpSpPr/>
          <p:nvPr/>
        </p:nvGrpSpPr>
        <p:grpSpPr>
          <a:xfrm>
            <a:off x="243908" y="4826642"/>
            <a:ext cx="4035801" cy="830997"/>
            <a:chOff x="959011" y="3630156"/>
            <a:chExt cx="4035801" cy="830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075B37-4644-492C-946F-0175FFA277E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ADA7D4-70C0-4CF8-A515-5AD5CD19FE56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Chevron 26">
              <a:extLst>
                <a:ext uri="{FF2B5EF4-FFF2-40B4-BE49-F238E27FC236}">
                  <a16:creationId xmlns:a16="http://schemas.microsoft.com/office/drawing/2014/main" id="{0DFC8C03-D879-417F-BD19-5A38FC621F0A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3">
            <a:extLst>
              <a:ext uri="{FF2B5EF4-FFF2-40B4-BE49-F238E27FC236}">
                <a16:creationId xmlns:a16="http://schemas.microsoft.com/office/drawing/2014/main" id="{74872623-48C5-4AA2-9D3C-CD86FD29DC7C}"/>
              </a:ext>
            </a:extLst>
          </p:cNvPr>
          <p:cNvGrpSpPr/>
          <p:nvPr/>
        </p:nvGrpSpPr>
        <p:grpSpPr>
          <a:xfrm>
            <a:off x="243908" y="5838396"/>
            <a:ext cx="4529733" cy="646331"/>
            <a:chOff x="959011" y="5695216"/>
            <a:chExt cx="4529733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27DDCD-10EB-4C53-93A8-4B14FE301E5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C9D1BE-9518-416D-89B2-0D658F5E9232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Chevron 28">
              <a:extLst>
                <a:ext uri="{FF2B5EF4-FFF2-40B4-BE49-F238E27FC236}">
                  <a16:creationId xmlns:a16="http://schemas.microsoft.com/office/drawing/2014/main" id="{AEC084D5-E7DA-436D-9986-DE564F88834E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BD7E09B-956D-4B98-9D3B-B786934FF1AE}"/>
              </a:ext>
            </a:extLst>
          </p:cNvPr>
          <p:cNvSpPr txBox="1"/>
          <p:nvPr/>
        </p:nvSpPr>
        <p:spPr>
          <a:xfrm>
            <a:off x="7418361" y="46997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EA270C-4BE3-4D9B-916E-10BAB8891544}"/>
              </a:ext>
            </a:extLst>
          </p:cNvPr>
          <p:cNvSpPr txBox="1"/>
          <p:nvPr/>
        </p:nvSpPr>
        <p:spPr>
          <a:xfrm>
            <a:off x="7418361" y="111713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748C3-A1AE-44C1-B927-7A57579DF627}"/>
              </a:ext>
            </a:extLst>
          </p:cNvPr>
          <p:cNvSpPr txBox="1"/>
          <p:nvPr/>
        </p:nvSpPr>
        <p:spPr>
          <a:xfrm>
            <a:off x="7418361" y="168160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2105AC-87CF-4536-A5DF-2946873F000F}"/>
              </a:ext>
            </a:extLst>
          </p:cNvPr>
          <p:cNvSpPr txBox="1"/>
          <p:nvPr/>
        </p:nvSpPr>
        <p:spPr>
          <a:xfrm>
            <a:off x="7534433" y="430342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664F25-76C6-4A52-BB01-7AFF6E06676F}"/>
              </a:ext>
            </a:extLst>
          </p:cNvPr>
          <p:cNvSpPr txBox="1"/>
          <p:nvPr/>
        </p:nvSpPr>
        <p:spPr>
          <a:xfrm>
            <a:off x="9004532" y="608404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D4C232-2B5D-406B-8BBD-3BCF47424EBD}"/>
              </a:ext>
            </a:extLst>
          </p:cNvPr>
          <p:cNvSpPr txBox="1"/>
          <p:nvPr/>
        </p:nvSpPr>
        <p:spPr>
          <a:xfrm>
            <a:off x="7534433" y="495248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CDBAF2-8F26-461D-BB9D-7B39CD67A4BB}"/>
              </a:ext>
            </a:extLst>
          </p:cNvPr>
          <p:cNvSpPr txBox="1"/>
          <p:nvPr/>
        </p:nvSpPr>
        <p:spPr>
          <a:xfrm>
            <a:off x="7552941" y="608404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FE9AC5-AEFB-477F-BFD6-8225A2D3B1D0}"/>
              </a:ext>
            </a:extLst>
          </p:cNvPr>
          <p:cNvSpPr txBox="1"/>
          <p:nvPr/>
        </p:nvSpPr>
        <p:spPr>
          <a:xfrm>
            <a:off x="10560822" y="608404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697761-60AD-4C6C-B32E-0CCB031DA7A3}"/>
              </a:ext>
            </a:extLst>
          </p:cNvPr>
          <p:cNvSpPr txBox="1"/>
          <p:nvPr/>
        </p:nvSpPr>
        <p:spPr>
          <a:xfrm>
            <a:off x="8154174" y="3677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6F501-8C1C-4797-856C-F53E9A65DD6F}"/>
              </a:ext>
            </a:extLst>
          </p:cNvPr>
          <p:cNvSpPr txBox="1"/>
          <p:nvPr/>
        </p:nvSpPr>
        <p:spPr>
          <a:xfrm>
            <a:off x="8751773" y="2860179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53992-2D30-4C37-AF9C-9ABD2B7AB56F}"/>
              </a:ext>
            </a:extLst>
          </p:cNvPr>
          <p:cNvSpPr txBox="1"/>
          <p:nvPr/>
        </p:nvSpPr>
        <p:spPr>
          <a:xfrm>
            <a:off x="8751772" y="202072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48C19-BA11-4BFB-A22F-5E0D29495645}"/>
              </a:ext>
            </a:extLst>
          </p:cNvPr>
          <p:cNvGrpSpPr/>
          <p:nvPr/>
        </p:nvGrpSpPr>
        <p:grpSpPr>
          <a:xfrm>
            <a:off x="8406546" y="3894548"/>
            <a:ext cx="3661294" cy="1111258"/>
            <a:chOff x="4571999" y="1832136"/>
            <a:chExt cx="1868038" cy="11112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47AF6-BAFB-48FA-BD23-7DB5F1158842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3C447B-C71A-4DB0-A95D-D318AA66A795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64D24-9045-49BB-A307-9D2FE748DB51}"/>
              </a:ext>
            </a:extLst>
          </p:cNvPr>
          <p:cNvGrpSpPr/>
          <p:nvPr/>
        </p:nvGrpSpPr>
        <p:grpSpPr>
          <a:xfrm>
            <a:off x="7024014" y="5299297"/>
            <a:ext cx="3661294" cy="1111258"/>
            <a:chOff x="4571999" y="1832136"/>
            <a:chExt cx="1868038" cy="1111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C593D5-1F3B-4554-B5FC-6043B81F3323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726BDE-2CF0-4402-A3E5-11A72A17BD1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4D4946-0580-4F87-B416-F227CEADB60F}"/>
              </a:ext>
            </a:extLst>
          </p:cNvPr>
          <p:cNvCxnSpPr>
            <a:cxnSpLocks/>
          </p:cNvCxnSpPr>
          <p:nvPr/>
        </p:nvCxnSpPr>
        <p:spPr>
          <a:xfrm flipV="1">
            <a:off x="8496300" y="1964938"/>
            <a:ext cx="3226314" cy="18756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4AD31-E2B6-4610-899E-BB7E0D8AAF08}"/>
              </a:ext>
            </a:extLst>
          </p:cNvPr>
          <p:cNvGrpSpPr/>
          <p:nvPr/>
        </p:nvGrpSpPr>
        <p:grpSpPr>
          <a:xfrm>
            <a:off x="1050895" y="536365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1643A2-2AE5-41B3-88C6-09814FA61C9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F83163-8D53-4F23-B953-2B21C7C5F9F4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B8685D-24DE-4FBB-B0CB-F7547FA5E210}"/>
              </a:ext>
            </a:extLst>
          </p:cNvPr>
          <p:cNvGrpSpPr/>
          <p:nvPr/>
        </p:nvGrpSpPr>
        <p:grpSpPr>
          <a:xfrm>
            <a:off x="3621699" y="536365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55F925-7989-4369-8E7E-76B7C973E3E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B2ACA-945A-4982-9256-4CE34C900B72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8F75BD-A77D-42FE-879D-97B9E307D5BD}"/>
              </a:ext>
            </a:extLst>
          </p:cNvPr>
          <p:cNvGrpSpPr/>
          <p:nvPr/>
        </p:nvGrpSpPr>
        <p:grpSpPr>
          <a:xfrm>
            <a:off x="6192503" y="536365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B28A1-FAFA-42E6-8641-802E22F8615F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AC80-8507-4B07-829C-1FE362C1DB6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65CE7-D8B1-4E7E-8CE9-5B7C1A14316F}"/>
              </a:ext>
            </a:extLst>
          </p:cNvPr>
          <p:cNvGrpSpPr/>
          <p:nvPr/>
        </p:nvGrpSpPr>
        <p:grpSpPr>
          <a:xfrm>
            <a:off x="8763306" y="536365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47A25-0750-43CB-AD6D-B1001DBE7A2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B29447-6E5F-4D3C-9570-AD89BD7801CD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EC81D87D-E0E1-4775-AF5E-22499C4D4218}"/>
              </a:ext>
            </a:extLst>
          </p:cNvPr>
          <p:cNvCxnSpPr>
            <a:cxnSpLocks/>
          </p:cNvCxnSpPr>
          <p:nvPr/>
        </p:nvCxnSpPr>
        <p:spPr>
          <a:xfrm rot="5400000">
            <a:off x="4451987" y="323278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F8C0105F-340D-4EF4-8A96-7D2776D1FD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7" y="252927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8F828DD0-3BF4-4FCE-A556-8570A4D79948}"/>
              </a:ext>
            </a:extLst>
          </p:cNvPr>
          <p:cNvCxnSpPr>
            <a:cxnSpLocks/>
          </p:cNvCxnSpPr>
          <p:nvPr/>
        </p:nvCxnSpPr>
        <p:spPr>
          <a:xfrm>
            <a:off x="7301139" y="254500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AAA3E86-F779-48EE-A11E-C3F6E7604675}"/>
              </a:ext>
            </a:extLst>
          </p:cNvPr>
          <p:cNvSpPr/>
          <p:nvPr/>
        </p:nvSpPr>
        <p:spPr>
          <a:xfrm>
            <a:off x="4545219" y="2306040"/>
            <a:ext cx="3101561" cy="1213251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5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6" name="Elbow Connector 125">
            <a:extLst>
              <a:ext uri="{FF2B5EF4-FFF2-40B4-BE49-F238E27FC236}">
                <a16:creationId xmlns:a16="http://schemas.microsoft.com/office/drawing/2014/main" id="{12BC5899-6717-4BCC-B0E2-79BC35F37A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1815" y="322805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13">
            <a:extLst>
              <a:ext uri="{FF2B5EF4-FFF2-40B4-BE49-F238E27FC236}">
                <a16:creationId xmlns:a16="http://schemas.microsoft.com/office/drawing/2014/main" id="{11D5453A-9387-483A-9794-8AD03CC2714D}"/>
              </a:ext>
            </a:extLst>
          </p:cNvPr>
          <p:cNvSpPr/>
          <p:nvPr/>
        </p:nvSpPr>
        <p:spPr>
          <a:xfrm>
            <a:off x="1778202" y="4370730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3B29B5BA-6BA9-44D7-ABA7-96AFF4B4A35F}"/>
              </a:ext>
            </a:extLst>
          </p:cNvPr>
          <p:cNvSpPr/>
          <p:nvPr/>
        </p:nvSpPr>
        <p:spPr>
          <a:xfrm>
            <a:off x="7130716" y="4309339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15BCEA05-48EE-4F2A-8E26-C00315781AAA}"/>
              </a:ext>
            </a:extLst>
          </p:cNvPr>
          <p:cNvSpPr/>
          <p:nvPr/>
        </p:nvSpPr>
        <p:spPr>
          <a:xfrm>
            <a:off x="9415538" y="4525656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4F445E16-589C-49E4-8F1C-9B0E50F3550C}"/>
              </a:ext>
            </a:extLst>
          </p:cNvPr>
          <p:cNvSpPr/>
          <p:nvPr/>
        </p:nvSpPr>
        <p:spPr>
          <a:xfrm>
            <a:off x="4534286" y="4399966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rapezoid 1">
            <a:extLst>
              <a:ext uri="{FF2B5EF4-FFF2-40B4-BE49-F238E27FC236}">
                <a16:creationId xmlns:a16="http://schemas.microsoft.com/office/drawing/2014/main" id="{ED9FF7DB-C831-4348-9502-ED01B3A15ABB}"/>
              </a:ext>
            </a:extLst>
          </p:cNvPr>
          <p:cNvSpPr>
            <a:spLocks noChangeAspect="1"/>
          </p:cNvSpPr>
          <p:nvPr/>
        </p:nvSpPr>
        <p:spPr>
          <a:xfrm rot="10800000">
            <a:off x="5717877" y="1592654"/>
            <a:ext cx="756245" cy="578652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1019645"/>
            <a:chOff x="942364" y="1778065"/>
            <a:chExt cx="2822633" cy="10196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B6566B-F56C-457E-8A5C-B3F0CDFC2737}"/>
              </a:ext>
            </a:extLst>
          </p:cNvPr>
          <p:cNvGrpSpPr/>
          <p:nvPr/>
        </p:nvGrpSpPr>
        <p:grpSpPr>
          <a:xfrm>
            <a:off x="4098201" y="1963659"/>
            <a:ext cx="3995598" cy="3995594"/>
            <a:chOff x="274958" y="223054"/>
            <a:chExt cx="4272958" cy="42729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AC0A9CB-7FDB-4F1C-A84F-BAD60D2D0DB2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5064C0C-BC04-4408-8C87-2C6A3F87ED13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C34B0E-0283-4A05-B0F2-76C86B7B1BA3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0B8C702-6775-4C0C-9AE6-D0BB298F7158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8AC053D2-0539-4AA3-85CC-147C823FFCA9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E992B0-0A5A-4CE9-A866-9A6124273BD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7413606-47AC-45CD-ACEE-C9817C07CA27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DBAB59AB-3568-405C-AB8A-E805637BB81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27FEB8-5C11-49FC-AEFF-DC1117237D4F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6F04193-D4B4-43DC-A946-594FAFC2484E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65DB707-DC57-42BF-A80F-EAF38B79C04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C47A7-54E9-4D3D-B839-0FF9D87B35C0}"/>
              </a:ext>
            </a:extLst>
          </p:cNvPr>
          <p:cNvGrpSpPr/>
          <p:nvPr/>
        </p:nvGrpSpPr>
        <p:grpSpPr>
          <a:xfrm>
            <a:off x="4231104" y="2096562"/>
            <a:ext cx="3728263" cy="3719087"/>
            <a:chOff x="4231104" y="2096562"/>
            <a:chExt cx="3728263" cy="3719087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BD107D-886A-42C1-844B-527370CD81F2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5A77C1-B22F-4ACC-AD70-64E475F806B6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3243AA-B55E-49D4-AABC-203679B640EB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0D4AB93-D59D-4BEB-A82F-A0E19EC38EFC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285D3-150F-4AFD-9CE6-1D9B6C6D2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FFDDF9-2B7F-4622-9A5A-6AE62C06C107}"/>
              </a:ext>
            </a:extLst>
          </p:cNvPr>
          <p:cNvSpPr/>
          <p:nvPr/>
        </p:nvSpPr>
        <p:spPr>
          <a:xfrm>
            <a:off x="5205079" y="1635073"/>
            <a:ext cx="1781842" cy="697010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bg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A8E4A5-A9F1-4424-9F7F-7D693E48F4C8}"/>
              </a:ext>
            </a:extLst>
          </p:cNvPr>
          <p:cNvGrpSpPr/>
          <p:nvPr/>
        </p:nvGrpSpPr>
        <p:grpSpPr>
          <a:xfrm>
            <a:off x="655984" y="2843442"/>
            <a:ext cx="4938858" cy="2038457"/>
            <a:chOff x="3017859" y="3906851"/>
            <a:chExt cx="1249476" cy="20384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2B12A-6996-4052-B783-823D781E7D9B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25AEAC-4247-4C9B-AC76-CEF9118B0778}"/>
                </a:ext>
              </a:extLst>
            </p:cNvPr>
            <p:cNvSpPr txBox="1"/>
            <p:nvPr/>
          </p:nvSpPr>
          <p:spPr>
            <a:xfrm>
              <a:off x="3017859" y="390685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A5F39-BA8E-4C16-9C69-78A8FACB12C3}"/>
              </a:ext>
            </a:extLst>
          </p:cNvPr>
          <p:cNvGrpSpPr/>
          <p:nvPr/>
        </p:nvGrpSpPr>
        <p:grpSpPr>
          <a:xfrm>
            <a:off x="655984" y="5338567"/>
            <a:ext cx="4082652" cy="923330"/>
            <a:chOff x="3049206" y="4283314"/>
            <a:chExt cx="1839465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6525F9-19E1-4EB1-BEAA-2C4BCD60C3F5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C946EA-83F4-482C-846D-C970A93D302E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>
            <a:extLst>
              <a:ext uri="{FF2B5EF4-FFF2-40B4-BE49-F238E27FC236}">
                <a16:creationId xmlns:a16="http://schemas.microsoft.com/office/drawing/2014/main" id="{E55B43E4-1E36-4A3E-9C9D-451107EF71AA}"/>
              </a:ext>
            </a:extLst>
          </p:cNvPr>
          <p:cNvSpPr/>
          <p:nvPr/>
        </p:nvSpPr>
        <p:spPr>
          <a:xfrm rot="16200000">
            <a:off x="4827967" y="5423583"/>
            <a:ext cx="791067" cy="7915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1DE48-41C6-4223-9FDB-06E173EFA269}"/>
              </a:ext>
            </a:extLst>
          </p:cNvPr>
          <p:cNvSpPr txBox="1"/>
          <p:nvPr/>
        </p:nvSpPr>
        <p:spPr>
          <a:xfrm>
            <a:off x="1371600" y="951468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4533F-B06D-40B8-B69A-DF2B32255D51}"/>
              </a:ext>
            </a:extLst>
          </p:cNvPr>
          <p:cNvCxnSpPr>
            <a:cxnSpLocks/>
          </p:cNvCxnSpPr>
          <p:nvPr/>
        </p:nvCxnSpPr>
        <p:spPr>
          <a:xfrm>
            <a:off x="581025" y="3425312"/>
            <a:ext cx="503827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C4944-64A7-42CB-A71E-1B37B00CB86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AC97AA-27EC-47C1-A98C-490B5873793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06379EC-B90E-4794-8CB5-AEF6246A6B64}"/>
              </a:ext>
            </a:extLst>
          </p:cNvPr>
          <p:cNvSpPr/>
          <p:nvPr/>
        </p:nvSpPr>
        <p:spPr>
          <a:xfrm>
            <a:off x="2588656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CB2F946-4A49-4EE5-ABE9-EABD2B4CCE44}"/>
              </a:ext>
            </a:extLst>
          </p:cNvPr>
          <p:cNvSpPr/>
          <p:nvPr/>
        </p:nvSpPr>
        <p:spPr>
          <a:xfrm rot="10800000">
            <a:off x="4218840" y="2558268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733396B-C701-4D69-91A9-1DE0A3F267A2}"/>
              </a:ext>
            </a:extLst>
          </p:cNvPr>
          <p:cNvSpPr/>
          <p:nvPr/>
        </p:nvSpPr>
        <p:spPr>
          <a:xfrm>
            <a:off x="5839972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86C99E63-99FF-4198-B5A1-AF45BE65C2E3}"/>
              </a:ext>
            </a:extLst>
          </p:cNvPr>
          <p:cNvSpPr/>
          <p:nvPr/>
        </p:nvSpPr>
        <p:spPr>
          <a:xfrm rot="10800000">
            <a:off x="7461108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8BB1302-9197-4D0B-A415-CD527323F5AA}"/>
              </a:ext>
            </a:extLst>
          </p:cNvPr>
          <p:cNvSpPr/>
          <p:nvPr/>
        </p:nvSpPr>
        <p:spPr>
          <a:xfrm>
            <a:off x="9082234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그룹 1">
            <a:extLst>
              <a:ext uri="{FF2B5EF4-FFF2-40B4-BE49-F238E27FC236}">
                <a16:creationId xmlns:a16="http://schemas.microsoft.com/office/drawing/2014/main" id="{25009CA7-803C-4242-8505-251A7D4A69FC}"/>
              </a:ext>
            </a:extLst>
          </p:cNvPr>
          <p:cNvGrpSpPr/>
          <p:nvPr/>
        </p:nvGrpSpPr>
        <p:grpSpPr>
          <a:xfrm>
            <a:off x="2728590" y="2034251"/>
            <a:ext cx="1885694" cy="1171367"/>
            <a:chOff x="2829983" y="1735170"/>
            <a:chExt cx="1885694" cy="117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0E551C-935A-4BA1-BDC5-5CAB8A91A7B0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F9C9F-7F39-4188-97D2-BC57F3195F0B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087B2C-1DE1-477B-8C89-AE9F0BC33E84}"/>
                </a:ext>
              </a:extLst>
            </p:cNvPr>
            <p:cNvCxnSpPr/>
            <p:nvPr/>
          </p:nvCxnSpPr>
          <p:spPr>
            <a:xfrm>
              <a:off x="2829983" y="2055335"/>
              <a:ext cx="1885694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51">
            <a:extLst>
              <a:ext uri="{FF2B5EF4-FFF2-40B4-BE49-F238E27FC236}">
                <a16:creationId xmlns:a16="http://schemas.microsoft.com/office/drawing/2014/main" id="{91E03532-1B3F-4B94-8201-932D39853AF5}"/>
              </a:ext>
            </a:extLst>
          </p:cNvPr>
          <p:cNvGrpSpPr/>
          <p:nvPr/>
        </p:nvGrpSpPr>
        <p:grpSpPr>
          <a:xfrm>
            <a:off x="4352438" y="4808637"/>
            <a:ext cx="1885694" cy="1135155"/>
            <a:chOff x="4460166" y="4517048"/>
            <a:chExt cx="1885694" cy="11351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A3504A-5D1D-4C95-85E7-5885FA3B74EC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E62A54-01E6-4925-87CC-30F76AECA122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6371D-1F5D-490E-856D-ADD0DCC962A0}"/>
                </a:ext>
              </a:extLst>
            </p:cNvPr>
            <p:cNvCxnSpPr/>
            <p:nvPr/>
          </p:nvCxnSpPr>
          <p:spPr>
            <a:xfrm>
              <a:off x="4460166" y="4821206"/>
              <a:ext cx="188569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52">
            <a:extLst>
              <a:ext uri="{FF2B5EF4-FFF2-40B4-BE49-F238E27FC236}">
                <a16:creationId xmlns:a16="http://schemas.microsoft.com/office/drawing/2014/main" id="{F3AAC5A5-602A-414D-A6DC-315FDEE3742A}"/>
              </a:ext>
            </a:extLst>
          </p:cNvPr>
          <p:cNvGrpSpPr/>
          <p:nvPr/>
        </p:nvGrpSpPr>
        <p:grpSpPr>
          <a:xfrm>
            <a:off x="7600132" y="4808637"/>
            <a:ext cx="1885694" cy="1135155"/>
            <a:chOff x="7702434" y="4517048"/>
            <a:chExt cx="1885694" cy="11351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4130C9-3D00-45C8-9349-2EDA08892FF2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358E-145A-4168-B0C1-B4D6C2FEEE49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E4FB22-6FAA-4BF3-9D4E-CE938647CF1F}"/>
                </a:ext>
              </a:extLst>
            </p:cNvPr>
            <p:cNvCxnSpPr/>
            <p:nvPr/>
          </p:nvCxnSpPr>
          <p:spPr>
            <a:xfrm>
              <a:off x="7702434" y="4821206"/>
              <a:ext cx="188569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">
            <a:extLst>
              <a:ext uri="{FF2B5EF4-FFF2-40B4-BE49-F238E27FC236}">
                <a16:creationId xmlns:a16="http://schemas.microsoft.com/office/drawing/2014/main" id="{233D6739-21F4-4913-BE5E-C7606E27E73D}"/>
              </a:ext>
            </a:extLst>
          </p:cNvPr>
          <p:cNvGrpSpPr/>
          <p:nvPr/>
        </p:nvGrpSpPr>
        <p:grpSpPr>
          <a:xfrm>
            <a:off x="5976284" y="2034251"/>
            <a:ext cx="1885694" cy="1171367"/>
            <a:chOff x="6081298" y="1735170"/>
            <a:chExt cx="1885694" cy="11713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43A834-1B5B-4DCB-87DD-0CE03842D3A5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A10B39-1649-4E73-885C-ABEEDD63E031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0B4998-4500-4540-9C68-26CF9CB97400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0F958241-2DAB-42BB-934D-E386B1A8E7F9}"/>
              </a:ext>
            </a:extLst>
          </p:cNvPr>
          <p:cNvGrpSpPr/>
          <p:nvPr/>
        </p:nvGrpSpPr>
        <p:grpSpPr>
          <a:xfrm>
            <a:off x="9223978" y="2034251"/>
            <a:ext cx="1885694" cy="1171367"/>
            <a:chOff x="9323560" y="1735170"/>
            <a:chExt cx="1885694" cy="11713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C7E969-6D9B-49C4-909B-5894129DD251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DC5C7-99C2-41B8-887F-82DB21A40F42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EB7B2A-6346-4745-B9A5-7AC4E4FD57A7}"/>
                </a:ext>
              </a:extLst>
            </p:cNvPr>
            <p:cNvCxnSpPr/>
            <p:nvPr/>
          </p:nvCxnSpPr>
          <p:spPr>
            <a:xfrm>
              <a:off x="9323560" y="2055335"/>
              <a:ext cx="1885694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lock Arc 4">
            <a:extLst>
              <a:ext uri="{FF2B5EF4-FFF2-40B4-BE49-F238E27FC236}">
                <a16:creationId xmlns:a16="http://schemas.microsoft.com/office/drawing/2014/main" id="{E4093A63-AEC8-4FD1-9565-5F53E32DF80A}"/>
              </a:ext>
            </a:extLst>
          </p:cNvPr>
          <p:cNvSpPr/>
          <p:nvPr/>
        </p:nvSpPr>
        <p:spPr>
          <a:xfrm rot="10800000">
            <a:off x="965794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그룹 50">
            <a:extLst>
              <a:ext uri="{FF2B5EF4-FFF2-40B4-BE49-F238E27FC236}">
                <a16:creationId xmlns:a16="http://schemas.microsoft.com/office/drawing/2014/main" id="{F8CFC2E5-BEC7-4D73-8517-0C4A41983798}"/>
              </a:ext>
            </a:extLst>
          </p:cNvPr>
          <p:cNvGrpSpPr/>
          <p:nvPr/>
        </p:nvGrpSpPr>
        <p:grpSpPr>
          <a:xfrm>
            <a:off x="1104744" y="4808637"/>
            <a:ext cx="1885694" cy="1135155"/>
            <a:chOff x="1207119" y="4517048"/>
            <a:chExt cx="1885694" cy="11351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0AE168-E41A-4B92-980A-2BBC67810904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520143-8CCB-4D1C-A395-12CCD48C4BD6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25">
              <a:extLst>
                <a:ext uri="{FF2B5EF4-FFF2-40B4-BE49-F238E27FC236}">
                  <a16:creationId xmlns:a16="http://schemas.microsoft.com/office/drawing/2014/main" id="{56BD958C-2E04-4663-83B6-CDD4129D7F65}"/>
                </a:ext>
              </a:extLst>
            </p:cNvPr>
            <p:cNvCxnSpPr/>
            <p:nvPr/>
          </p:nvCxnSpPr>
          <p:spPr>
            <a:xfrm>
              <a:off x="1207119" y="4821206"/>
              <a:ext cx="1885694" cy="0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C7C50D80-D527-4003-ABF5-12534A7ACCED}"/>
              </a:ext>
            </a:extLst>
          </p:cNvPr>
          <p:cNvSpPr/>
          <p:nvPr/>
        </p:nvSpPr>
        <p:spPr>
          <a:xfrm flipH="1">
            <a:off x="6649475" y="4025841"/>
            <a:ext cx="541736" cy="54173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5101A059-0973-41FC-BE04-6E293D0A2AC3}"/>
              </a:ext>
            </a:extLst>
          </p:cNvPr>
          <p:cNvSpPr/>
          <p:nvPr/>
        </p:nvSpPr>
        <p:spPr>
          <a:xfrm>
            <a:off x="8327381" y="3512971"/>
            <a:ext cx="428648" cy="4273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5B98CBCD-F5B2-4D1A-8E57-123ED3C14676}"/>
              </a:ext>
            </a:extLst>
          </p:cNvPr>
          <p:cNvSpPr/>
          <p:nvPr/>
        </p:nvSpPr>
        <p:spPr>
          <a:xfrm>
            <a:off x="3500823" y="4083431"/>
            <a:ext cx="343450" cy="4545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D647539E-2158-4572-B0BC-C957003D1D63}"/>
              </a:ext>
            </a:extLst>
          </p:cNvPr>
          <p:cNvSpPr/>
          <p:nvPr/>
        </p:nvSpPr>
        <p:spPr>
          <a:xfrm>
            <a:off x="1816645" y="3457856"/>
            <a:ext cx="467552" cy="4753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4DACC8B-39D1-452A-ACED-0DA0B04EB49F}"/>
              </a:ext>
            </a:extLst>
          </p:cNvPr>
          <p:cNvSpPr/>
          <p:nvPr/>
        </p:nvSpPr>
        <p:spPr>
          <a:xfrm rot="2700000">
            <a:off x="5126159" y="3402468"/>
            <a:ext cx="359340" cy="6442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21132C6-9873-418C-B6AD-5857E36FD22D}"/>
              </a:ext>
            </a:extLst>
          </p:cNvPr>
          <p:cNvSpPr>
            <a:spLocks noChangeAspect="1"/>
          </p:cNvSpPr>
          <p:nvPr/>
        </p:nvSpPr>
        <p:spPr>
          <a:xfrm>
            <a:off x="9867900" y="4146880"/>
            <a:ext cx="607634" cy="30911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D3D65-98C6-42AF-88BD-90460A520A97}"/>
              </a:ext>
            </a:extLst>
          </p:cNvPr>
          <p:cNvGrpSpPr/>
          <p:nvPr/>
        </p:nvGrpSpPr>
        <p:grpSpPr>
          <a:xfrm>
            <a:off x="546538" y="2275075"/>
            <a:ext cx="4584240" cy="3672938"/>
            <a:chOff x="2606012" y="1916832"/>
            <a:chExt cx="4054220" cy="3248281"/>
          </a:xfrm>
        </p:grpSpPr>
        <p:sp>
          <p:nvSpPr>
            <p:cNvPr id="4" name="Rounded Rectangle 71">
              <a:extLst>
                <a:ext uri="{FF2B5EF4-FFF2-40B4-BE49-F238E27FC236}">
                  <a16:creationId xmlns:a16="http://schemas.microsoft.com/office/drawing/2014/main" id="{7E64C0D3-88AC-4D36-8F92-0CFC343FFD83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6F24A88F-214C-430F-9611-C9CDE85D5B27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2B15AC0-1936-4A56-A57B-719047C81924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81F9FB-37FD-4A7A-82BF-97349FAA85FA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277B8C-9034-4BE7-A1C2-9236107253E5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C4569E-F35A-4680-91DD-7D73DD134E74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28B81A-A7C6-4F2D-936B-2161400476AB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8F38A6-43AD-49F9-B26E-64B1FB72C8F2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7A0A4-5FBD-4A34-B6CD-C8C47EA2690C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43D05-70AD-46C4-BBED-A4E6991FC2C1}"/>
              </a:ext>
            </a:extLst>
          </p:cNvPr>
          <p:cNvGrpSpPr/>
          <p:nvPr/>
        </p:nvGrpSpPr>
        <p:grpSpPr>
          <a:xfrm>
            <a:off x="5187730" y="1855212"/>
            <a:ext cx="5630703" cy="736654"/>
            <a:chOff x="500207" y="3343901"/>
            <a:chExt cx="3924773" cy="7366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A5F5A-486A-4E44-89E0-0F84F9D3FA6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86667-5281-45F4-A534-69863D21594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C58C8D-B780-4870-B9E5-3B98718F96C6}"/>
              </a:ext>
            </a:extLst>
          </p:cNvPr>
          <p:cNvGrpSpPr/>
          <p:nvPr/>
        </p:nvGrpSpPr>
        <p:grpSpPr>
          <a:xfrm>
            <a:off x="5685674" y="3030377"/>
            <a:ext cx="5630703" cy="736654"/>
            <a:chOff x="500207" y="3343901"/>
            <a:chExt cx="3924773" cy="736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F93AB2-5F11-4119-90A8-80F5C3D94E4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5C2188-C5FB-4319-B90D-8417E0ECF449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22735F-8631-43F4-8E46-FC516173A05C}"/>
              </a:ext>
            </a:extLst>
          </p:cNvPr>
          <p:cNvGrpSpPr/>
          <p:nvPr/>
        </p:nvGrpSpPr>
        <p:grpSpPr>
          <a:xfrm>
            <a:off x="5685674" y="4205542"/>
            <a:ext cx="5630703" cy="736654"/>
            <a:chOff x="500207" y="3343901"/>
            <a:chExt cx="3924773" cy="736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E535D4-ACBC-4746-93A8-8D0BB1DDF7B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273D45-0D26-415F-A94D-979361A4451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053D5-D649-49AA-A2D0-94F492A110B7}"/>
              </a:ext>
            </a:extLst>
          </p:cNvPr>
          <p:cNvGrpSpPr/>
          <p:nvPr/>
        </p:nvGrpSpPr>
        <p:grpSpPr>
          <a:xfrm>
            <a:off x="5187730" y="5380708"/>
            <a:ext cx="5630703" cy="736654"/>
            <a:chOff x="500207" y="3343901"/>
            <a:chExt cx="3924773" cy="736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406E0F-01D9-4BEB-9ECA-059F635C19D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DA3B1-BECF-4B18-82D7-E13F247FC85F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8E5A45E0-C8E0-4AC2-86D2-3D961344F850}"/>
              </a:ext>
            </a:extLst>
          </p:cNvPr>
          <p:cNvSpPr/>
          <p:nvPr/>
        </p:nvSpPr>
        <p:spPr>
          <a:xfrm>
            <a:off x="2776678" y="2195879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14C62BA2-19AD-41C9-AEE8-D1259BB0C14C}"/>
              </a:ext>
            </a:extLst>
          </p:cNvPr>
          <p:cNvSpPr/>
          <p:nvPr/>
        </p:nvSpPr>
        <p:spPr>
          <a:xfrm>
            <a:off x="3282082" y="3139291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CE6A0DB3-0A14-40E4-A76B-6B0F9C08961E}"/>
              </a:ext>
            </a:extLst>
          </p:cNvPr>
          <p:cNvSpPr/>
          <p:nvPr/>
        </p:nvSpPr>
        <p:spPr>
          <a:xfrm>
            <a:off x="3605335" y="3789513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2C68D501-4AF5-4F1D-AEB3-E79A83006F41}"/>
              </a:ext>
            </a:extLst>
          </p:cNvPr>
          <p:cNvSpPr/>
          <p:nvPr/>
        </p:nvSpPr>
        <p:spPr>
          <a:xfrm>
            <a:off x="3934567" y="3816273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9">
            <a:extLst>
              <a:ext uri="{FF2B5EF4-FFF2-40B4-BE49-F238E27FC236}">
                <a16:creationId xmlns:a16="http://schemas.microsoft.com/office/drawing/2014/main" id="{F53B5197-F889-4100-9FEF-970270D2ED74}"/>
              </a:ext>
            </a:extLst>
          </p:cNvPr>
          <p:cNvSpPr/>
          <p:nvPr/>
        </p:nvSpPr>
        <p:spPr>
          <a:xfrm>
            <a:off x="6870953" y="44402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직사각형 30">
            <a:extLst>
              <a:ext uri="{FF2B5EF4-FFF2-40B4-BE49-F238E27FC236}">
                <a16:creationId xmlns:a16="http://schemas.microsoft.com/office/drawing/2014/main" id="{FCF45A08-3393-4A8F-BD84-D40E0B83082C}"/>
              </a:ext>
            </a:extLst>
          </p:cNvPr>
          <p:cNvSpPr/>
          <p:nvPr/>
        </p:nvSpPr>
        <p:spPr>
          <a:xfrm>
            <a:off x="6870953" y="48162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E40C5F8F-8D86-4FE4-9FFF-3DBB09A39506}"/>
              </a:ext>
            </a:extLst>
          </p:cNvPr>
          <p:cNvSpPr/>
          <p:nvPr/>
        </p:nvSpPr>
        <p:spPr>
          <a:xfrm>
            <a:off x="6870953" y="51923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3840C265-2DD0-4273-832D-62DA468C182B}"/>
              </a:ext>
            </a:extLst>
          </p:cNvPr>
          <p:cNvSpPr/>
          <p:nvPr/>
        </p:nvSpPr>
        <p:spPr>
          <a:xfrm>
            <a:off x="6870953" y="55684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5C615BD2-3B7F-4C26-8B7A-DAFD6B94715A}"/>
              </a:ext>
            </a:extLst>
          </p:cNvPr>
          <p:cNvSpPr/>
          <p:nvPr/>
        </p:nvSpPr>
        <p:spPr>
          <a:xfrm>
            <a:off x="6870953" y="59445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A8A0FB6-7F1D-4340-9491-485DA2992942}"/>
              </a:ext>
            </a:extLst>
          </p:cNvPr>
          <p:cNvSpPr/>
          <p:nvPr/>
        </p:nvSpPr>
        <p:spPr>
          <a:xfrm>
            <a:off x="6574080" y="51919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523608B4-FA94-419C-8789-A53692802F60}"/>
              </a:ext>
            </a:extLst>
          </p:cNvPr>
          <p:cNvSpPr/>
          <p:nvPr/>
        </p:nvSpPr>
        <p:spPr>
          <a:xfrm>
            <a:off x="6543038" y="44445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46050A7-3C94-4E01-908E-4A14A6C46268}"/>
              </a:ext>
            </a:extLst>
          </p:cNvPr>
          <p:cNvSpPr/>
          <p:nvPr/>
        </p:nvSpPr>
        <p:spPr>
          <a:xfrm rot="2700000">
            <a:off x="6569600" y="58996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A1096-6BD5-48D0-A832-3782A7F6D975}"/>
              </a:ext>
            </a:extLst>
          </p:cNvPr>
          <p:cNvSpPr/>
          <p:nvPr/>
        </p:nvSpPr>
        <p:spPr>
          <a:xfrm>
            <a:off x="6533713" y="55856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C438617-3EEA-4F96-981B-0DCF83B514F9}"/>
              </a:ext>
            </a:extLst>
          </p:cNvPr>
          <p:cNvSpPr/>
          <p:nvPr/>
        </p:nvSpPr>
        <p:spPr>
          <a:xfrm flipH="1">
            <a:off x="6539618" y="48378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1650F-4413-4C19-8BCF-D57752573AD1}"/>
              </a:ext>
            </a:extLst>
          </p:cNvPr>
          <p:cNvSpPr txBox="1"/>
          <p:nvPr/>
        </p:nvSpPr>
        <p:spPr>
          <a:xfrm>
            <a:off x="2516534" y="3541406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A8441-2D1B-496C-BC55-E6980AD3AD7F}"/>
              </a:ext>
            </a:extLst>
          </p:cNvPr>
          <p:cNvSpPr txBox="1"/>
          <p:nvPr/>
        </p:nvSpPr>
        <p:spPr>
          <a:xfrm>
            <a:off x="1497092" y="5671805"/>
            <a:ext cx="41166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B811D-BE23-4425-8A49-BCAA15476B0B}"/>
              </a:ext>
            </a:extLst>
          </p:cNvPr>
          <p:cNvSpPr txBox="1"/>
          <p:nvPr/>
        </p:nvSpPr>
        <p:spPr>
          <a:xfrm>
            <a:off x="7228030" y="3319130"/>
            <a:ext cx="41166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7645C-0A21-48F0-BEB3-1124CA8D8338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65D49E-9C84-4D9F-B02E-202E06584EA0}"/>
              </a:ext>
            </a:extLst>
          </p:cNvPr>
          <p:cNvSpPr/>
          <p:nvPr/>
        </p:nvSpPr>
        <p:spPr>
          <a:xfrm>
            <a:off x="925423" y="1855066"/>
            <a:ext cx="468000" cy="46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DEE7C-9546-4643-889B-5BA89E33ABB6}"/>
              </a:ext>
            </a:extLst>
          </p:cNvPr>
          <p:cNvSpPr txBox="1"/>
          <p:nvPr/>
        </p:nvSpPr>
        <p:spPr>
          <a:xfrm>
            <a:off x="1377403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AF73B-9D3E-4B69-A025-F74D0C08744A}"/>
              </a:ext>
            </a:extLst>
          </p:cNvPr>
          <p:cNvSpPr txBox="1"/>
          <p:nvPr/>
        </p:nvSpPr>
        <p:spPr>
          <a:xfrm>
            <a:off x="924159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911BA-6DC4-40C4-8D0B-265C45B4F8B9}"/>
              </a:ext>
            </a:extLst>
          </p:cNvPr>
          <p:cNvSpPr/>
          <p:nvPr/>
        </p:nvSpPr>
        <p:spPr>
          <a:xfrm>
            <a:off x="8357378" y="1855066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592DF-4AB3-4E17-8C96-D3597F56C085}"/>
              </a:ext>
            </a:extLst>
          </p:cNvPr>
          <p:cNvSpPr txBox="1"/>
          <p:nvPr/>
        </p:nvSpPr>
        <p:spPr>
          <a:xfrm>
            <a:off x="8809358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57C32-19DF-497B-B724-537AA150B7E7}"/>
              </a:ext>
            </a:extLst>
          </p:cNvPr>
          <p:cNvSpPr txBox="1"/>
          <p:nvPr/>
        </p:nvSpPr>
        <p:spPr>
          <a:xfrm>
            <a:off x="8356114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50311A-6470-4A87-B36E-F8DD51518391}"/>
              </a:ext>
            </a:extLst>
          </p:cNvPr>
          <p:cNvSpPr/>
          <p:nvPr/>
        </p:nvSpPr>
        <p:spPr>
          <a:xfrm>
            <a:off x="927132" y="397760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06B86-3EE2-4D59-B0C0-06830A08F6C4}"/>
              </a:ext>
            </a:extLst>
          </p:cNvPr>
          <p:cNvSpPr txBox="1"/>
          <p:nvPr/>
        </p:nvSpPr>
        <p:spPr>
          <a:xfrm>
            <a:off x="1379112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71D3D-99A2-4C69-A128-0D4FFFA7F1DA}"/>
              </a:ext>
            </a:extLst>
          </p:cNvPr>
          <p:cNvSpPr txBox="1"/>
          <p:nvPr/>
        </p:nvSpPr>
        <p:spPr>
          <a:xfrm>
            <a:off x="925868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DE966F-C5B5-467D-B36A-91017142097A}"/>
              </a:ext>
            </a:extLst>
          </p:cNvPr>
          <p:cNvSpPr/>
          <p:nvPr/>
        </p:nvSpPr>
        <p:spPr>
          <a:xfrm>
            <a:off x="8359087" y="397760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09DEA-925D-4A34-8E34-C6884DF53415}"/>
              </a:ext>
            </a:extLst>
          </p:cNvPr>
          <p:cNvSpPr txBox="1"/>
          <p:nvPr/>
        </p:nvSpPr>
        <p:spPr>
          <a:xfrm>
            <a:off x="8811067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66742-2FDF-40BB-879D-656E9513873A}"/>
              </a:ext>
            </a:extLst>
          </p:cNvPr>
          <p:cNvSpPr txBox="1"/>
          <p:nvPr/>
        </p:nvSpPr>
        <p:spPr>
          <a:xfrm>
            <a:off x="8357823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74A37-04D8-4323-90C3-5152CC466908}"/>
              </a:ext>
            </a:extLst>
          </p:cNvPr>
          <p:cNvCxnSpPr/>
          <p:nvPr/>
        </p:nvCxnSpPr>
        <p:spPr>
          <a:xfrm flipH="1">
            <a:off x="4286183" y="206449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1CA523-6CEC-47D2-86B2-E6E745182817}"/>
              </a:ext>
            </a:extLst>
          </p:cNvPr>
          <p:cNvCxnSpPr/>
          <p:nvPr/>
        </p:nvCxnSpPr>
        <p:spPr>
          <a:xfrm flipH="1">
            <a:off x="4287891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25163F-6B82-4A2B-B4AA-AB8FC0DC4B39}"/>
              </a:ext>
            </a:extLst>
          </p:cNvPr>
          <p:cNvCxnSpPr/>
          <p:nvPr/>
        </p:nvCxnSpPr>
        <p:spPr>
          <a:xfrm>
            <a:off x="2101652" y="355593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EEBAA6-515F-4195-A91A-DF369FA58EFC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525CBD-A03C-4459-875F-5C9834406856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108330-127F-4A5F-BAE2-C9B6B44C787B}"/>
              </a:ext>
            </a:extLst>
          </p:cNvPr>
          <p:cNvCxnSpPr/>
          <p:nvPr/>
        </p:nvCxnSpPr>
        <p:spPr>
          <a:xfrm flipH="1">
            <a:off x="8004723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453A95-4933-4728-BE48-17854A6BC1B4}"/>
              </a:ext>
            </a:extLst>
          </p:cNvPr>
          <p:cNvCxnSpPr/>
          <p:nvPr/>
        </p:nvCxnSpPr>
        <p:spPr>
          <a:xfrm flipH="1">
            <a:off x="8003026" y="206449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1A3CF22-19C0-4C09-AA76-AD6C5B7C5AE2}"/>
              </a:ext>
            </a:extLst>
          </p:cNvPr>
          <p:cNvSpPr/>
          <p:nvPr/>
        </p:nvSpPr>
        <p:spPr>
          <a:xfrm>
            <a:off x="4643964" y="3977600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E49DC-8BE3-41D2-A0C8-CD9496D0EC0B}"/>
              </a:ext>
            </a:extLst>
          </p:cNvPr>
          <p:cNvSpPr txBox="1"/>
          <p:nvPr/>
        </p:nvSpPr>
        <p:spPr>
          <a:xfrm>
            <a:off x="5095944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F4917-3B9E-44F3-BF25-4D5BDAAC7FEF}"/>
              </a:ext>
            </a:extLst>
          </p:cNvPr>
          <p:cNvSpPr txBox="1"/>
          <p:nvPr/>
        </p:nvSpPr>
        <p:spPr>
          <a:xfrm>
            <a:off x="4642700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E4256-9D3E-4D27-8CE6-E70895ECAD1B}"/>
              </a:ext>
            </a:extLst>
          </p:cNvPr>
          <p:cNvSpPr/>
          <p:nvPr/>
        </p:nvSpPr>
        <p:spPr>
          <a:xfrm>
            <a:off x="4642255" y="1855066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ED3EB8-BCA8-45D9-9EAA-825A433C5B8F}"/>
              </a:ext>
            </a:extLst>
          </p:cNvPr>
          <p:cNvSpPr txBox="1"/>
          <p:nvPr/>
        </p:nvSpPr>
        <p:spPr>
          <a:xfrm>
            <a:off x="5094235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51B4DA-C8DB-4788-B4D2-30EFB6AA17AA}"/>
              </a:ext>
            </a:extLst>
          </p:cNvPr>
          <p:cNvSpPr txBox="1"/>
          <p:nvPr/>
        </p:nvSpPr>
        <p:spPr>
          <a:xfrm>
            <a:off x="4640991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AF0987E-5C1F-4C5B-9E33-9B84E657E408}"/>
              </a:ext>
            </a:extLst>
          </p:cNvPr>
          <p:cNvSpPr/>
          <p:nvPr/>
        </p:nvSpPr>
        <p:spPr>
          <a:xfrm>
            <a:off x="1016576" y="412077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02F6BD49-5A81-4933-9825-854A8C36C6CA}"/>
              </a:ext>
            </a:extLst>
          </p:cNvPr>
          <p:cNvSpPr/>
          <p:nvPr/>
        </p:nvSpPr>
        <p:spPr>
          <a:xfrm>
            <a:off x="4759867" y="410659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150B3EC-3C56-429B-AB29-B15B60718293}"/>
              </a:ext>
            </a:extLst>
          </p:cNvPr>
          <p:cNvSpPr/>
          <p:nvPr/>
        </p:nvSpPr>
        <p:spPr>
          <a:xfrm>
            <a:off x="4742141" y="200022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D93BC2-DC19-4702-B331-645F7A224E79}"/>
              </a:ext>
            </a:extLst>
          </p:cNvPr>
          <p:cNvSpPr/>
          <p:nvPr/>
        </p:nvSpPr>
        <p:spPr>
          <a:xfrm>
            <a:off x="8457322" y="195643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FCA4FE69-7532-48C6-BD18-28CD4384254E}"/>
              </a:ext>
            </a:extLst>
          </p:cNvPr>
          <p:cNvSpPr/>
          <p:nvPr/>
        </p:nvSpPr>
        <p:spPr>
          <a:xfrm rot="18900000">
            <a:off x="1059632" y="200217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9E426747-BBDF-4855-9383-D26F5AD8C4D7}"/>
              </a:ext>
            </a:extLst>
          </p:cNvPr>
          <p:cNvSpPr/>
          <p:nvPr/>
        </p:nvSpPr>
        <p:spPr>
          <a:xfrm>
            <a:off x="8468468" y="406624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CAFC78D2-CC2D-490B-B981-E28F674F81F5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923330"/>
            <a:chOff x="-643405" y="2832591"/>
            <a:chExt cx="567649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923330"/>
            <a:chOff x="-643406" y="2832591"/>
            <a:chExt cx="567649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923330"/>
            <a:chOff x="-1836693" y="2832591"/>
            <a:chExt cx="6869786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923330"/>
            <a:chOff x="-377104" y="2832591"/>
            <a:chExt cx="5410197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aphic 74">
            <a:extLst>
              <a:ext uri="{FF2B5EF4-FFF2-40B4-BE49-F238E27FC236}">
                <a16:creationId xmlns:a16="http://schemas.microsoft.com/office/drawing/2014/main" id="{3B555B28-3615-4AD0-8270-AD6662CEFF84}"/>
              </a:ext>
            </a:extLst>
          </p:cNvPr>
          <p:cNvGrpSpPr/>
          <p:nvPr/>
        </p:nvGrpSpPr>
        <p:grpSpPr>
          <a:xfrm rot="1140213">
            <a:off x="424832" y="2378647"/>
            <a:ext cx="4542228" cy="3423212"/>
            <a:chOff x="4243255" y="3284873"/>
            <a:chExt cx="2045509" cy="1541580"/>
          </a:xfrm>
          <a:solidFill>
            <a:srgbClr val="4472C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0A7D74B-64BE-4CFD-99A5-ABFC39D4DB19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solidFill>
              <a:schemeClr val="accent4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ECE5A6-2F5C-4414-938B-0C56263DBF94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solidFill>
              <a:schemeClr val="accent6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DDF0A3-8738-4829-A927-836F81990632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solidFill>
              <a:schemeClr val="accent2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640C3A-35E2-4F7C-95E6-AA146F1CAA66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solidFill>
              <a:schemeClr val="accent3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B056FB-7451-4B85-A253-A513E3DBBD6F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solidFill>
              <a:schemeClr val="accent1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1A76F8-81DB-4079-8C8D-FD1598C384FD}"/>
              </a:ext>
            </a:extLst>
          </p:cNvPr>
          <p:cNvSpPr/>
          <p:nvPr/>
        </p:nvSpPr>
        <p:spPr>
          <a:xfrm>
            <a:off x="6095999" y="3824652"/>
            <a:ext cx="6095999" cy="13628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E303C-058E-4C36-BDFB-44AFC7F9F21B}"/>
              </a:ext>
            </a:extLst>
          </p:cNvPr>
          <p:cNvGrpSpPr/>
          <p:nvPr/>
        </p:nvGrpSpPr>
        <p:grpSpPr>
          <a:xfrm>
            <a:off x="6523891" y="3934685"/>
            <a:ext cx="5591909" cy="1142740"/>
            <a:chOff x="6523891" y="3895120"/>
            <a:chExt cx="5688183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523891" y="3895120"/>
              <a:ext cx="568818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23957" y="4658204"/>
              <a:ext cx="568811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74">
            <a:extLst>
              <a:ext uri="{FF2B5EF4-FFF2-40B4-BE49-F238E27FC236}">
                <a16:creationId xmlns:a16="http://schemas.microsoft.com/office/drawing/2014/main" id="{1D7137E2-BA52-4C50-8E48-4416DF762B2A}"/>
              </a:ext>
            </a:extLst>
          </p:cNvPr>
          <p:cNvGrpSpPr/>
          <p:nvPr/>
        </p:nvGrpSpPr>
        <p:grpSpPr>
          <a:xfrm>
            <a:off x="5338658" y="2858235"/>
            <a:ext cx="1514684" cy="114152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D70DFF-F1EF-4C33-8CD0-E84F66AFD475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01F3BD-6ED2-4306-AB94-D729F0FA2AA2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295FFD-E07C-4840-8A8F-16A627509C38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E771F9-7625-47ED-8BFC-4137CB2AAB76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6EC825-89A0-4068-AE4A-96456C313008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174CE2-2C58-40C9-8FB5-696DA36583EF}"/>
              </a:ext>
            </a:extLst>
          </p:cNvPr>
          <p:cNvSpPr txBox="1"/>
          <p:nvPr/>
        </p:nvSpPr>
        <p:spPr>
          <a:xfrm>
            <a:off x="681573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4B905-A236-45B1-B7CD-8EC4341963CB}"/>
              </a:ext>
            </a:extLst>
          </p:cNvPr>
          <p:cNvSpPr txBox="1"/>
          <p:nvPr/>
        </p:nvSpPr>
        <p:spPr>
          <a:xfrm>
            <a:off x="9138308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C299B8-71FB-4B5C-9983-9393CCF21CC5}"/>
              </a:ext>
            </a:extLst>
          </p:cNvPr>
          <p:cNvGrpSpPr/>
          <p:nvPr/>
        </p:nvGrpSpPr>
        <p:grpSpPr>
          <a:xfrm>
            <a:off x="619849" y="584351"/>
            <a:ext cx="2932065" cy="2001379"/>
            <a:chOff x="1797728" y="1560298"/>
            <a:chExt cx="4478583" cy="2001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9DAE07-BF4B-40A6-BE5C-116E13885D3A}"/>
                </a:ext>
              </a:extLst>
            </p:cNvPr>
            <p:cNvSpPr txBox="1"/>
            <p:nvPr/>
          </p:nvSpPr>
          <p:spPr>
            <a:xfrm>
              <a:off x="1797728" y="1560298"/>
              <a:ext cx="447858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8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2A1FC-6BAE-4005-A16A-A06B6D75CDD8}"/>
                </a:ext>
              </a:extLst>
            </p:cNvPr>
            <p:cNvSpPr txBox="1"/>
            <p:nvPr/>
          </p:nvSpPr>
          <p:spPr>
            <a:xfrm>
              <a:off x="1797728" y="2176682"/>
              <a:ext cx="4478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CC75535-E221-46D0-A67C-4BAAB5A613E4}"/>
              </a:ext>
            </a:extLst>
          </p:cNvPr>
          <p:cNvSpPr txBox="1"/>
          <p:nvPr/>
        </p:nvSpPr>
        <p:spPr>
          <a:xfrm>
            <a:off x="8250200" y="431294"/>
            <a:ext cx="33219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C15F9-A2AF-4F74-9A8B-FE305D95D6F2}"/>
              </a:ext>
            </a:extLst>
          </p:cNvPr>
          <p:cNvSpPr txBox="1"/>
          <p:nvPr/>
        </p:nvSpPr>
        <p:spPr>
          <a:xfrm>
            <a:off x="8250200" y="1078456"/>
            <a:ext cx="33219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36364-8EA2-41A4-9555-B662C4A6EC9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BE0339E7-9106-456A-8A16-8150B4BEBB9E}"/>
              </a:ext>
            </a:extLst>
          </p:cNvPr>
          <p:cNvSpPr/>
          <p:nvPr/>
        </p:nvSpPr>
        <p:spPr>
          <a:xfrm rot="10800000">
            <a:off x="1027175" y="3506863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207D1F22-BC95-4ABB-8EB3-34A9773CB5F6}"/>
              </a:ext>
            </a:extLst>
          </p:cNvPr>
          <p:cNvSpPr/>
          <p:nvPr/>
        </p:nvSpPr>
        <p:spPr>
          <a:xfrm rot="10800000">
            <a:off x="955175" y="3434863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9209660C-94AF-4B05-9749-37C19B126F7B}"/>
              </a:ext>
            </a:extLst>
          </p:cNvPr>
          <p:cNvCxnSpPr/>
          <p:nvPr/>
        </p:nvCxnSpPr>
        <p:spPr>
          <a:xfrm rot="10800000">
            <a:off x="1957843" y="392233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B7E0E4-4A4A-41A1-811B-1CBA97D530A9}"/>
              </a:ext>
            </a:extLst>
          </p:cNvPr>
          <p:cNvSpPr txBox="1"/>
          <p:nvPr/>
        </p:nvSpPr>
        <p:spPr>
          <a:xfrm>
            <a:off x="3225856" y="388967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8A0A3-E476-4F42-8A82-4962B0B56045}"/>
              </a:ext>
            </a:extLst>
          </p:cNvPr>
          <p:cNvSpPr txBox="1"/>
          <p:nvPr/>
        </p:nvSpPr>
        <p:spPr>
          <a:xfrm>
            <a:off x="3229303" y="358340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5,000</a:t>
            </a:r>
          </a:p>
        </p:txBody>
      </p:sp>
      <p:cxnSp>
        <p:nvCxnSpPr>
          <p:cNvPr id="8" name="직선 연결선 73">
            <a:extLst>
              <a:ext uri="{FF2B5EF4-FFF2-40B4-BE49-F238E27FC236}">
                <a16:creationId xmlns:a16="http://schemas.microsoft.com/office/drawing/2014/main" id="{2CA06F34-2BF6-4D7D-8E64-84977774322A}"/>
              </a:ext>
            </a:extLst>
          </p:cNvPr>
          <p:cNvCxnSpPr/>
          <p:nvPr/>
        </p:nvCxnSpPr>
        <p:spPr>
          <a:xfrm rot="10800000">
            <a:off x="4569583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02F697-5989-449C-888D-5E3C0F13CC20}"/>
              </a:ext>
            </a:extLst>
          </p:cNvPr>
          <p:cNvSpPr txBox="1"/>
          <p:nvPr/>
        </p:nvSpPr>
        <p:spPr>
          <a:xfrm>
            <a:off x="5558980" y="389039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21E95-F23F-496B-A6C7-DFFEA1CC800C}"/>
              </a:ext>
            </a:extLst>
          </p:cNvPr>
          <p:cNvSpPr txBox="1"/>
          <p:nvPr/>
        </p:nvSpPr>
        <p:spPr>
          <a:xfrm>
            <a:off x="5562427" y="3584123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34</a:t>
            </a:r>
            <a:r>
              <a:rPr lang="en-US" altLang="ko-KR" sz="1400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A5FF9-E493-480A-A891-15BB932B8C3B}"/>
              </a:ext>
            </a:extLst>
          </p:cNvPr>
          <p:cNvSpPr txBox="1"/>
          <p:nvPr/>
        </p:nvSpPr>
        <p:spPr>
          <a:xfrm>
            <a:off x="7892104" y="389111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CA74D-D7E5-483B-8012-D099968C85C2}"/>
              </a:ext>
            </a:extLst>
          </p:cNvPr>
          <p:cNvSpPr txBox="1"/>
          <p:nvPr/>
        </p:nvSpPr>
        <p:spPr>
          <a:xfrm>
            <a:off x="7895551" y="359298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5F45D-BC30-4CFF-B80B-00C94BC60C0A}"/>
              </a:ext>
            </a:extLst>
          </p:cNvPr>
          <p:cNvSpPr txBox="1"/>
          <p:nvPr/>
        </p:nvSpPr>
        <p:spPr>
          <a:xfrm>
            <a:off x="10225228" y="389183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B85D-37AD-44C1-B86D-C68CF764FA71}"/>
              </a:ext>
            </a:extLst>
          </p:cNvPr>
          <p:cNvSpPr txBox="1"/>
          <p:nvPr/>
        </p:nvSpPr>
        <p:spPr>
          <a:xfrm>
            <a:off x="10228675" y="35855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8,000</a:t>
            </a:r>
          </a:p>
        </p:txBody>
      </p:sp>
      <p:cxnSp>
        <p:nvCxnSpPr>
          <p:cNvPr id="15" name="직선 연결선 81">
            <a:extLst>
              <a:ext uri="{FF2B5EF4-FFF2-40B4-BE49-F238E27FC236}">
                <a16:creationId xmlns:a16="http://schemas.microsoft.com/office/drawing/2014/main" id="{6FD13549-6654-4E5C-BB39-9E9C53E8D5C6}"/>
              </a:ext>
            </a:extLst>
          </p:cNvPr>
          <p:cNvCxnSpPr/>
          <p:nvPr/>
        </p:nvCxnSpPr>
        <p:spPr>
          <a:xfrm rot="10800000">
            <a:off x="6902706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2">
            <a:extLst>
              <a:ext uri="{FF2B5EF4-FFF2-40B4-BE49-F238E27FC236}">
                <a16:creationId xmlns:a16="http://schemas.microsoft.com/office/drawing/2014/main" id="{BE76BF21-A277-43B1-BDFA-A78E53D1F9BD}"/>
              </a:ext>
            </a:extLst>
          </p:cNvPr>
          <p:cNvCxnSpPr/>
          <p:nvPr/>
        </p:nvCxnSpPr>
        <p:spPr>
          <a:xfrm rot="10800000">
            <a:off x="9235829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E02D955F-F2C2-47ED-B48A-C03EC8C18CEB}"/>
              </a:ext>
            </a:extLst>
          </p:cNvPr>
          <p:cNvSpPr/>
          <p:nvPr/>
        </p:nvSpPr>
        <p:spPr>
          <a:xfrm rot="10800000">
            <a:off x="1027175" y="5078238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18" name="타원 56">
            <a:extLst>
              <a:ext uri="{FF2B5EF4-FFF2-40B4-BE49-F238E27FC236}">
                <a16:creationId xmlns:a16="http://schemas.microsoft.com/office/drawing/2014/main" id="{C69F4727-23D2-426A-B227-51AE45E3BB9E}"/>
              </a:ext>
            </a:extLst>
          </p:cNvPr>
          <p:cNvSpPr/>
          <p:nvPr/>
        </p:nvSpPr>
        <p:spPr>
          <a:xfrm rot="10800000">
            <a:off x="955175" y="5006238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9" name="직선 연결선 83">
            <a:extLst>
              <a:ext uri="{FF2B5EF4-FFF2-40B4-BE49-F238E27FC236}">
                <a16:creationId xmlns:a16="http://schemas.microsoft.com/office/drawing/2014/main" id="{CD1537E4-D181-4D4D-BE66-D8F3B919CD9E}"/>
              </a:ext>
            </a:extLst>
          </p:cNvPr>
          <p:cNvCxnSpPr/>
          <p:nvPr/>
        </p:nvCxnSpPr>
        <p:spPr>
          <a:xfrm rot="10800000">
            <a:off x="1957843" y="5509726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84D87D-2E77-4F4F-8979-928B702FA1FE}"/>
              </a:ext>
            </a:extLst>
          </p:cNvPr>
          <p:cNvSpPr txBox="1"/>
          <p:nvPr/>
        </p:nvSpPr>
        <p:spPr>
          <a:xfrm>
            <a:off x="3224574" y="547706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CBD61-5933-48FF-B33D-709B8FE7A15B}"/>
              </a:ext>
            </a:extLst>
          </p:cNvPr>
          <p:cNvSpPr txBox="1"/>
          <p:nvPr/>
        </p:nvSpPr>
        <p:spPr>
          <a:xfrm>
            <a:off x="3228021" y="517079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2" name="직선 연결선 86">
            <a:extLst>
              <a:ext uri="{FF2B5EF4-FFF2-40B4-BE49-F238E27FC236}">
                <a16:creationId xmlns:a16="http://schemas.microsoft.com/office/drawing/2014/main" id="{A41D9BAD-02C0-4150-88A8-6F8A49BA0930}"/>
              </a:ext>
            </a:extLst>
          </p:cNvPr>
          <p:cNvCxnSpPr/>
          <p:nvPr/>
        </p:nvCxnSpPr>
        <p:spPr>
          <a:xfrm rot="10800000">
            <a:off x="4568301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E18271-373D-4903-AC9B-2E951F99988A}"/>
              </a:ext>
            </a:extLst>
          </p:cNvPr>
          <p:cNvSpPr txBox="1"/>
          <p:nvPr/>
        </p:nvSpPr>
        <p:spPr>
          <a:xfrm>
            <a:off x="5557698" y="547779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C5F331-1988-4A9C-83C6-CC63C9C47997}"/>
              </a:ext>
            </a:extLst>
          </p:cNvPr>
          <p:cNvSpPr txBox="1"/>
          <p:nvPr/>
        </p:nvSpPr>
        <p:spPr>
          <a:xfrm>
            <a:off x="5561145" y="5171515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8B170-45F4-4B75-8368-7683585D7702}"/>
              </a:ext>
            </a:extLst>
          </p:cNvPr>
          <p:cNvSpPr txBox="1"/>
          <p:nvPr/>
        </p:nvSpPr>
        <p:spPr>
          <a:xfrm>
            <a:off x="7890822" y="547851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293F0-C05D-4947-80E6-C29EC7F97AFE}"/>
              </a:ext>
            </a:extLst>
          </p:cNvPr>
          <p:cNvSpPr txBox="1"/>
          <p:nvPr/>
        </p:nvSpPr>
        <p:spPr>
          <a:xfrm>
            <a:off x="7894269" y="518037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A17C2B-33E5-4877-B5F8-008A03E5093E}"/>
              </a:ext>
            </a:extLst>
          </p:cNvPr>
          <p:cNvSpPr txBox="1"/>
          <p:nvPr/>
        </p:nvSpPr>
        <p:spPr>
          <a:xfrm>
            <a:off x="10223946" y="547922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D9816-1FB4-445A-9F58-CFE2186D872E}"/>
              </a:ext>
            </a:extLst>
          </p:cNvPr>
          <p:cNvSpPr txBox="1"/>
          <p:nvPr/>
        </p:nvSpPr>
        <p:spPr>
          <a:xfrm>
            <a:off x="10227393" y="51729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29" name="직선 연결선 93">
            <a:extLst>
              <a:ext uri="{FF2B5EF4-FFF2-40B4-BE49-F238E27FC236}">
                <a16:creationId xmlns:a16="http://schemas.microsoft.com/office/drawing/2014/main" id="{5AD469B7-47CD-4DD8-AA0F-0AB0CE6E7889}"/>
              </a:ext>
            </a:extLst>
          </p:cNvPr>
          <p:cNvCxnSpPr/>
          <p:nvPr/>
        </p:nvCxnSpPr>
        <p:spPr>
          <a:xfrm rot="10800000">
            <a:off x="6901424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직선 연결선 94">
            <a:extLst>
              <a:ext uri="{FF2B5EF4-FFF2-40B4-BE49-F238E27FC236}">
                <a16:creationId xmlns:a16="http://schemas.microsoft.com/office/drawing/2014/main" id="{180F216B-6BFD-412C-9855-B335651E2EBE}"/>
              </a:ext>
            </a:extLst>
          </p:cNvPr>
          <p:cNvCxnSpPr/>
          <p:nvPr/>
        </p:nvCxnSpPr>
        <p:spPr>
          <a:xfrm rot="10800000">
            <a:off x="9234547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Oval 10">
            <a:extLst>
              <a:ext uri="{FF2B5EF4-FFF2-40B4-BE49-F238E27FC236}">
                <a16:creationId xmlns:a16="http://schemas.microsoft.com/office/drawing/2014/main" id="{0C47AA18-3D6E-477C-A915-E0900C74AB7D}"/>
              </a:ext>
            </a:extLst>
          </p:cNvPr>
          <p:cNvSpPr/>
          <p:nvPr/>
        </p:nvSpPr>
        <p:spPr>
          <a:xfrm rot="10800000">
            <a:off x="1027175" y="1935487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2" name="타원 34">
            <a:extLst>
              <a:ext uri="{FF2B5EF4-FFF2-40B4-BE49-F238E27FC236}">
                <a16:creationId xmlns:a16="http://schemas.microsoft.com/office/drawing/2014/main" id="{B67B7106-C73E-4DDE-A83A-01B1C561380A}"/>
              </a:ext>
            </a:extLst>
          </p:cNvPr>
          <p:cNvSpPr/>
          <p:nvPr/>
        </p:nvSpPr>
        <p:spPr>
          <a:xfrm rot="10800000">
            <a:off x="955175" y="1863487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3" name="직선 연결선 57">
            <a:extLst>
              <a:ext uri="{FF2B5EF4-FFF2-40B4-BE49-F238E27FC236}">
                <a16:creationId xmlns:a16="http://schemas.microsoft.com/office/drawing/2014/main" id="{E5CEB1FC-7538-4A50-8EFA-3FBD25B3F6E6}"/>
              </a:ext>
            </a:extLst>
          </p:cNvPr>
          <p:cNvCxnSpPr/>
          <p:nvPr/>
        </p:nvCxnSpPr>
        <p:spPr>
          <a:xfrm rot="10800000">
            <a:off x="1957843" y="233482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4E08CE-0509-4D8F-A660-47A321C8DB2F}"/>
              </a:ext>
            </a:extLst>
          </p:cNvPr>
          <p:cNvSpPr txBox="1"/>
          <p:nvPr/>
        </p:nvSpPr>
        <p:spPr>
          <a:xfrm>
            <a:off x="3227138" y="230217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FFDF7A-389E-477E-A1C4-67F7C3913CFC}"/>
              </a:ext>
            </a:extLst>
          </p:cNvPr>
          <p:cNvSpPr txBox="1"/>
          <p:nvPr/>
        </p:nvSpPr>
        <p:spPr>
          <a:xfrm>
            <a:off x="3230585" y="199589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36" name="직선 연결선 60">
            <a:extLst>
              <a:ext uri="{FF2B5EF4-FFF2-40B4-BE49-F238E27FC236}">
                <a16:creationId xmlns:a16="http://schemas.microsoft.com/office/drawing/2014/main" id="{C650D6E9-AAC5-4DA4-820C-5192143DC585}"/>
              </a:ext>
            </a:extLst>
          </p:cNvPr>
          <p:cNvCxnSpPr/>
          <p:nvPr/>
        </p:nvCxnSpPr>
        <p:spPr>
          <a:xfrm rot="10800000">
            <a:off x="4570865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41D355-E350-4B89-97BC-CB3930BDEE04}"/>
              </a:ext>
            </a:extLst>
          </p:cNvPr>
          <p:cNvSpPr txBox="1"/>
          <p:nvPr/>
        </p:nvSpPr>
        <p:spPr>
          <a:xfrm>
            <a:off x="5560262" y="230289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7A95E-8693-455C-8C15-562E584ADFCF}"/>
              </a:ext>
            </a:extLst>
          </p:cNvPr>
          <p:cNvSpPr txBox="1"/>
          <p:nvPr/>
        </p:nvSpPr>
        <p:spPr>
          <a:xfrm>
            <a:off x="5563709" y="199661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E52D15-2370-4D3F-A18D-129D32C2F09B}"/>
              </a:ext>
            </a:extLst>
          </p:cNvPr>
          <p:cNvSpPr txBox="1"/>
          <p:nvPr/>
        </p:nvSpPr>
        <p:spPr>
          <a:xfrm>
            <a:off x="7893386" y="23036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C17E68-345C-4DE6-A682-9DF843AAFB84}"/>
              </a:ext>
            </a:extLst>
          </p:cNvPr>
          <p:cNvSpPr txBox="1"/>
          <p:nvPr/>
        </p:nvSpPr>
        <p:spPr>
          <a:xfrm>
            <a:off x="7896833" y="2005481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42EBCD-06B7-47A7-BB5E-E12342DBBD19}"/>
              </a:ext>
            </a:extLst>
          </p:cNvPr>
          <p:cNvSpPr txBox="1"/>
          <p:nvPr/>
        </p:nvSpPr>
        <p:spPr>
          <a:xfrm>
            <a:off x="10226510" y="230433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8BEFE-46D7-44AA-8D0A-C56D03FC3D71}"/>
              </a:ext>
            </a:extLst>
          </p:cNvPr>
          <p:cNvSpPr txBox="1"/>
          <p:nvPr/>
        </p:nvSpPr>
        <p:spPr>
          <a:xfrm>
            <a:off x="10229957" y="199805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43" name="직선 연결선 67">
            <a:extLst>
              <a:ext uri="{FF2B5EF4-FFF2-40B4-BE49-F238E27FC236}">
                <a16:creationId xmlns:a16="http://schemas.microsoft.com/office/drawing/2014/main" id="{88900036-869A-492B-9B37-6E6ABF65DC48}"/>
              </a:ext>
            </a:extLst>
          </p:cNvPr>
          <p:cNvCxnSpPr/>
          <p:nvPr/>
        </p:nvCxnSpPr>
        <p:spPr>
          <a:xfrm rot="10800000">
            <a:off x="6903988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직선 연결선 68">
            <a:extLst>
              <a:ext uri="{FF2B5EF4-FFF2-40B4-BE49-F238E27FC236}">
                <a16:creationId xmlns:a16="http://schemas.microsoft.com/office/drawing/2014/main" id="{44054022-99B8-4608-95B6-AC6CBE2BAF13}"/>
              </a:ext>
            </a:extLst>
          </p:cNvPr>
          <p:cNvCxnSpPr/>
          <p:nvPr/>
        </p:nvCxnSpPr>
        <p:spPr>
          <a:xfrm rot="10800000">
            <a:off x="9237111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5045EB2C-3E2F-4B03-BD9C-41272D5C991F}"/>
              </a:ext>
            </a:extLst>
          </p:cNvPr>
          <p:cNvSpPr/>
          <p:nvPr/>
        </p:nvSpPr>
        <p:spPr>
          <a:xfrm>
            <a:off x="1247816" y="536936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rapezoid 22">
            <a:extLst>
              <a:ext uri="{FF2B5EF4-FFF2-40B4-BE49-F238E27FC236}">
                <a16:creationId xmlns:a16="http://schemas.microsoft.com/office/drawing/2014/main" id="{4FD40E99-1D6F-410A-B581-7A5416046130}"/>
              </a:ext>
            </a:extLst>
          </p:cNvPr>
          <p:cNvSpPr>
            <a:spLocks noChangeAspect="1"/>
          </p:cNvSpPr>
          <p:nvPr/>
        </p:nvSpPr>
        <p:spPr>
          <a:xfrm>
            <a:off x="1230160" y="38078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80A3F7FD-EF85-4E0D-B0D0-366B172DA208}"/>
              </a:ext>
            </a:extLst>
          </p:cNvPr>
          <p:cNvSpPr/>
          <p:nvPr/>
        </p:nvSpPr>
        <p:spPr>
          <a:xfrm>
            <a:off x="1297038" y="2176047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008017-CC51-4990-8481-D84182FC2D3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C7E830-5F33-4558-82D0-498B17212A77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52981E-3186-4103-9A43-7D8CAFEF36A4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56AE1-7373-4198-85CE-17F3E93342A6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80CAB3E7-ACA6-4B6E-AAFB-06E0D88FEEFF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11FFD-F7CA-4124-BC24-415852E9BF56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9096A-E631-4A9A-8FBC-F1E658D4D82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FC49D-32F6-4E44-8608-5F8B35AA5A9D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CD006-A3B4-4FAC-BA99-60BD57DDBDA3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6D90B3-E92A-47EA-90AF-0DFCF27E984E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1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DD8DD-64A2-44A5-B52D-B1292FC3D33A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F044F-8332-49C8-A8C8-44D85C02146F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051BFC-DFCA-4CE2-A279-05270590EF8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DE7869-86B1-4CDC-8297-839C39A6F9D6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2550F5-69FD-4DA6-99EA-77D75D5B1AF3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505EC9-F7DA-4EF6-BA3D-1F172E24D8E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925EE4-8992-4922-B4CE-8F5C19785581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D5689B-E566-4C8D-95F4-79510D435E7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181DE6-B544-48E4-A476-93D10CF55A68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5153C8-FD9F-438C-83E5-600A89FF852F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DC738-BE88-438C-A590-E402717ABA9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8BE91F-1091-498C-8F55-59035A611D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94F7F8-8A31-4F28-AD1F-AD24702240CD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91EAB3-617B-469C-A0D6-7D6958B6485A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92965-28A5-4DC4-BB82-F5DFBFAC2E23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474E881C-D3F2-4617-9982-12F10661A459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2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3A17D986-43E4-4883-8094-C49A77B657C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3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77D14EC-63E0-482B-AF0D-02C8BE6B5B95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9811E08-0484-45FD-A0B3-C7A80AAE3DFE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F96E3BEA-4215-42FB-A7CF-D17DA11AB2B3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1FBDE3CB-A0ED-42A8-81EB-84474761915A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0FEBB-C2B3-4CB4-B356-1EEEDC732676}"/>
              </a:ext>
            </a:extLst>
          </p:cNvPr>
          <p:cNvSpPr txBox="1"/>
          <p:nvPr/>
        </p:nvSpPr>
        <p:spPr>
          <a:xfrm>
            <a:off x="460030" y="3842010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29B84-CE17-4C2F-B265-311422E23D96}"/>
              </a:ext>
            </a:extLst>
          </p:cNvPr>
          <p:cNvSpPr txBox="1"/>
          <p:nvPr/>
        </p:nvSpPr>
        <p:spPr>
          <a:xfrm>
            <a:off x="460028" y="30259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596E0-D4AC-4E21-A499-632D918493D2}"/>
              </a:ext>
            </a:extLst>
          </p:cNvPr>
          <p:cNvSpPr txBox="1"/>
          <p:nvPr/>
        </p:nvSpPr>
        <p:spPr>
          <a:xfrm>
            <a:off x="460028" y="4907418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5D00A-7F02-42BE-B46C-B8086986A987}"/>
              </a:ext>
            </a:extLst>
          </p:cNvPr>
          <p:cNvSpPr txBox="1"/>
          <p:nvPr/>
        </p:nvSpPr>
        <p:spPr>
          <a:xfrm>
            <a:off x="460030" y="5710675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2249C-DFF7-4E60-9952-B53B2233E124}"/>
              </a:ext>
            </a:extLst>
          </p:cNvPr>
          <p:cNvSpPr txBox="1"/>
          <p:nvPr/>
        </p:nvSpPr>
        <p:spPr>
          <a:xfrm>
            <a:off x="460028" y="436548"/>
            <a:ext cx="44262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 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79D96-5BD8-474E-ACC8-0A15B1725187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672280-27EA-4D07-96D4-0CA0EAB7CA0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B25B9-BCE0-401A-958F-92C6E2DA206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3A1F21-1200-46CE-BCEB-36CFFE836D39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3B3D1F-EB51-4424-9CFE-20D56DFCB09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D0205-A4C3-493D-8BAD-69FBD08EE5F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AA53FA-94D6-4C82-BAC3-D75EE6D01C1A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44CAF-1AB7-42BD-A765-81D191CB4D6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8C3687-4EC1-4D7C-931C-B298D32607BD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076B6-C7C3-488B-BA94-F54F598B8130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10858-0767-4E0C-BE75-DF8BE696E17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6923C-DB1F-41E0-A2DC-66767886C6F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410BF714-6E28-4E50-82C0-DED4CD044CCA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C117F53E-BEEF-4D7D-90AB-3A642482D00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E0123801-E71E-4BD2-A604-73D2A519DB6B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A78727EB-C8DE-495C-913B-647243FD8D8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5A4E0653-36BC-46B0-84D8-4BB14C5EE3F2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15D40D61-CCDC-4527-83BB-F5F090D5377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8BA8DF11-8036-4566-B6AB-50E3B7385E7C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A1845676-0A7E-40D4-B797-B27A9DF0C262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1A44CB35-6036-41B7-B8A8-FAB395457DA6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0F64A96B-D2C1-4183-B5BD-FA3C16883292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5607591F-5426-4525-8C36-11E07BC45A40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ACFD0BEE-A9D9-4F0B-8DFC-E66DE8952A58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74">
            <a:extLst>
              <a:ext uri="{FF2B5EF4-FFF2-40B4-BE49-F238E27FC236}">
                <a16:creationId xmlns:a16="http://schemas.microsoft.com/office/drawing/2014/main" id="{23DDF778-69F9-4D4F-8900-E07AEA49E1DD}"/>
              </a:ext>
            </a:extLst>
          </p:cNvPr>
          <p:cNvGrpSpPr/>
          <p:nvPr/>
        </p:nvGrpSpPr>
        <p:grpSpPr>
          <a:xfrm>
            <a:off x="5723628" y="3652311"/>
            <a:ext cx="744743" cy="56126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983696-7D85-4EC3-9F44-D30A590C8504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64B078-B06B-49CD-8D06-805248E783B7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3905A0-AC38-4346-9922-E59F6A68773E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D4311C-4953-4F2E-B5F8-C186C40121E0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6E82E6-0A3A-41E8-AAB8-7A3E7892621B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58079-65D5-488B-A5F5-3BE0250AA8C9}"/>
              </a:ext>
            </a:extLst>
          </p:cNvPr>
          <p:cNvGrpSpPr/>
          <p:nvPr/>
        </p:nvGrpSpPr>
        <p:grpSpPr>
          <a:xfrm>
            <a:off x="921050" y="1755675"/>
            <a:ext cx="3164498" cy="4333341"/>
            <a:chOff x="573992" y="1694129"/>
            <a:chExt cx="3164498" cy="43333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EB142D-F8ED-46DA-8C40-E735021E22FC}"/>
                </a:ext>
              </a:extLst>
            </p:cNvPr>
            <p:cNvGrpSpPr/>
            <p:nvPr/>
          </p:nvGrpSpPr>
          <p:grpSpPr>
            <a:xfrm>
              <a:off x="1042740" y="1694129"/>
              <a:ext cx="989242" cy="4333341"/>
              <a:chOff x="3674096" y="1619710"/>
              <a:chExt cx="980481" cy="4294963"/>
            </a:xfrm>
          </p:grpSpPr>
          <p:sp>
            <p:nvSpPr>
              <p:cNvPr id="18" name="Round Same Side Corner Rectangle 8">
                <a:extLst>
                  <a:ext uri="{FF2B5EF4-FFF2-40B4-BE49-F238E27FC236}">
                    <a16:creationId xmlns:a16="http://schemas.microsoft.com/office/drawing/2014/main" id="{7128DC58-86F9-4117-BC17-E16D540331AE}"/>
                  </a:ext>
                </a:extLst>
              </p:cNvPr>
              <p:cNvSpPr/>
              <p:nvPr/>
            </p:nvSpPr>
            <p:spPr>
              <a:xfrm>
                <a:off x="3674096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187CB5B4-C69A-4C26-8C46-F6A2409E7B4C}"/>
                  </a:ext>
                </a:extLst>
              </p:cNvPr>
              <p:cNvSpPr/>
              <p:nvPr/>
            </p:nvSpPr>
            <p:spPr>
              <a:xfrm flipH="1">
                <a:off x="4164337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4D4010-B6E8-41C7-9A4C-D390DD6B59F9}"/>
                </a:ext>
              </a:extLst>
            </p:cNvPr>
            <p:cNvSpPr txBox="1"/>
            <p:nvPr/>
          </p:nvSpPr>
          <p:spPr>
            <a:xfrm>
              <a:off x="1976390" y="2550095"/>
              <a:ext cx="1762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accent4"/>
                  </a:solidFill>
                  <a:cs typeface="Arial" pitchFamily="34" charset="0"/>
                </a:rPr>
                <a:t>DESIGNED</a:t>
              </a:r>
              <a:endParaRPr lang="ko-KR" altLang="en-US" sz="2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742945-93D7-4133-9B27-428B84618259}"/>
                </a:ext>
              </a:extLst>
            </p:cNvPr>
            <p:cNvSpPr txBox="1"/>
            <p:nvPr/>
          </p:nvSpPr>
          <p:spPr>
            <a:xfrm rot="16200000">
              <a:off x="-384569" y="3508655"/>
              <a:ext cx="23480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2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14BEC6-3BA9-4B01-9D51-5DEE0DCEFA89}"/>
              </a:ext>
            </a:extLst>
          </p:cNvPr>
          <p:cNvSpPr/>
          <p:nvPr/>
        </p:nvSpPr>
        <p:spPr>
          <a:xfrm>
            <a:off x="4557740" y="2079892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0FC10F1-33A6-4EBF-8591-AAC8055BA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8209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63D20ED-B7F6-4541-9747-726B65FFDFEC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B33C4-C4CF-4F6D-8EF2-D35B0325AEDC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89FD3-70E7-4CA4-8D58-A9FB3DB00D30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50D38-D82A-499E-B6B4-5C218A7526F1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20112-7BEE-4044-AFBD-AFD74A39A29C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82E5A-9CDF-4E7E-B534-D0D1926667B5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5ED15A-986D-4CDC-97EE-5D14DB363095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AD254E-9A57-4321-AB1F-A231C0687F65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F0D72-7F4A-47BE-AA29-F1DCBFF80DCD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3EF9B4-C01C-445C-A28B-96E7EDE62A8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E0309009-CA4B-4890-A128-0E7488338F18}"/>
              </a:ext>
            </a:extLst>
          </p:cNvPr>
          <p:cNvGrpSpPr/>
          <p:nvPr/>
        </p:nvGrpSpPr>
        <p:grpSpPr>
          <a:xfrm>
            <a:off x="6808247" y="5164195"/>
            <a:ext cx="2196001" cy="994732"/>
            <a:chOff x="6770146" y="5164195"/>
            <a:chExt cx="2196001" cy="9947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2F927-EFE6-4117-AD81-7F96D9524838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7CB4E4-0552-4E06-AF3C-90217E2DBDBE}"/>
                </a:ext>
              </a:extLst>
            </p:cNvPr>
            <p:cNvSpPr txBox="1"/>
            <p:nvPr/>
          </p:nvSpPr>
          <p:spPr>
            <a:xfrm>
              <a:off x="6770146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6" name="그룹 3">
            <a:extLst>
              <a:ext uri="{FF2B5EF4-FFF2-40B4-BE49-F238E27FC236}">
                <a16:creationId xmlns:a16="http://schemas.microsoft.com/office/drawing/2014/main" id="{A394858B-F303-4272-BCA7-72A612216840}"/>
              </a:ext>
            </a:extLst>
          </p:cNvPr>
          <p:cNvGrpSpPr/>
          <p:nvPr/>
        </p:nvGrpSpPr>
        <p:grpSpPr>
          <a:xfrm>
            <a:off x="4445250" y="5164195"/>
            <a:ext cx="2196000" cy="994732"/>
            <a:chOff x="4445250" y="5164195"/>
            <a:chExt cx="2196000" cy="994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81C2AF-9EF6-43D3-BEB6-777AEBA777D4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398021-5FAE-4E44-B407-85E18C320F87}"/>
                </a:ext>
              </a:extLst>
            </p:cNvPr>
            <p:cNvSpPr txBox="1"/>
            <p:nvPr/>
          </p:nvSpPr>
          <p:spPr>
            <a:xfrm>
              <a:off x="4445250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0" name="그룹 5">
            <a:extLst>
              <a:ext uri="{FF2B5EF4-FFF2-40B4-BE49-F238E27FC236}">
                <a16:creationId xmlns:a16="http://schemas.microsoft.com/office/drawing/2014/main" id="{1402488E-B811-4A96-8AF6-53A318BA8C2B}"/>
              </a:ext>
            </a:extLst>
          </p:cNvPr>
          <p:cNvGrpSpPr/>
          <p:nvPr/>
        </p:nvGrpSpPr>
        <p:grpSpPr>
          <a:xfrm>
            <a:off x="9171243" y="5164195"/>
            <a:ext cx="2196001" cy="994732"/>
            <a:chOff x="9095042" y="5164195"/>
            <a:chExt cx="2196001" cy="9947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5C6A7D-A890-4EAC-9E65-3F029A37F06E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8DEC7D-3A99-4350-8469-0FF2D64D3980}"/>
                </a:ext>
              </a:extLst>
            </p:cNvPr>
            <p:cNvSpPr txBox="1"/>
            <p:nvPr/>
          </p:nvSpPr>
          <p:spPr>
            <a:xfrm>
              <a:off x="9095042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Parallelogram 30">
            <a:extLst>
              <a:ext uri="{FF2B5EF4-FFF2-40B4-BE49-F238E27FC236}">
                <a16:creationId xmlns:a16="http://schemas.microsoft.com/office/drawing/2014/main" id="{216FA489-45D3-413B-8A7F-E9EF5AFEF1CD}"/>
              </a:ext>
            </a:extLst>
          </p:cNvPr>
          <p:cNvSpPr/>
          <p:nvPr/>
        </p:nvSpPr>
        <p:spPr>
          <a:xfrm flipH="1">
            <a:off x="10055922" y="4653632"/>
            <a:ext cx="426642" cy="42769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515210C-EBD5-4C5E-927C-B1901C9DC69D}"/>
              </a:ext>
            </a:extLst>
          </p:cNvPr>
          <p:cNvSpPr/>
          <p:nvPr/>
        </p:nvSpPr>
        <p:spPr>
          <a:xfrm>
            <a:off x="5333380" y="4654107"/>
            <a:ext cx="419740" cy="4267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ame 17">
            <a:extLst>
              <a:ext uri="{FF2B5EF4-FFF2-40B4-BE49-F238E27FC236}">
                <a16:creationId xmlns:a16="http://schemas.microsoft.com/office/drawing/2014/main" id="{408128FE-3FF4-4203-95CE-6A6EDD78E617}"/>
              </a:ext>
            </a:extLst>
          </p:cNvPr>
          <p:cNvSpPr/>
          <p:nvPr/>
        </p:nvSpPr>
        <p:spPr>
          <a:xfrm>
            <a:off x="7692399" y="4653632"/>
            <a:ext cx="427696" cy="4276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0D7F6A-A0A7-4D57-AFB3-EF8800D91909}"/>
              </a:ext>
            </a:extLst>
          </p:cNvPr>
          <p:cNvCxnSpPr>
            <a:cxnSpLocks/>
          </p:cNvCxnSpPr>
          <p:nvPr/>
        </p:nvCxnSpPr>
        <p:spPr>
          <a:xfrm>
            <a:off x="4550282" y="5500547"/>
            <a:ext cx="1985936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6B706B-3375-414E-A9BD-7BAA45148D30}"/>
              </a:ext>
            </a:extLst>
          </p:cNvPr>
          <p:cNvCxnSpPr>
            <a:cxnSpLocks/>
          </p:cNvCxnSpPr>
          <p:nvPr/>
        </p:nvCxnSpPr>
        <p:spPr>
          <a:xfrm>
            <a:off x="6913279" y="5505169"/>
            <a:ext cx="1985936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753050-1B33-4C24-B7EC-54053A1FD436}"/>
              </a:ext>
            </a:extLst>
          </p:cNvPr>
          <p:cNvCxnSpPr>
            <a:cxnSpLocks/>
          </p:cNvCxnSpPr>
          <p:nvPr/>
        </p:nvCxnSpPr>
        <p:spPr>
          <a:xfrm>
            <a:off x="9276275" y="5500547"/>
            <a:ext cx="1985936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D11959-EA99-47BF-B394-E8F40F10A0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5D11B20-9846-4349-9BF2-EB3B2F87FB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5D3F2A-0A1F-4AAE-A917-2CAE479E46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CEB23AB-33AD-4CF7-BEC0-090D1C7ACE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8009AB0-3DDD-4AB8-B142-8B257C9BE162}"/>
              </a:ext>
            </a:extLst>
          </p:cNvPr>
          <p:cNvSpPr txBox="1"/>
          <p:nvPr/>
        </p:nvSpPr>
        <p:spPr>
          <a:xfrm>
            <a:off x="2130344" y="427669"/>
            <a:ext cx="79313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EFA672-5FA9-4FB0-8200-A871F4DF5413}"/>
              </a:ext>
            </a:extLst>
          </p:cNvPr>
          <p:cNvSpPr txBox="1"/>
          <p:nvPr/>
        </p:nvSpPr>
        <p:spPr>
          <a:xfrm>
            <a:off x="1010584" y="134309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AABD95-75C3-48A9-899F-BDD1737BC386}"/>
              </a:ext>
            </a:extLst>
          </p:cNvPr>
          <p:cNvGrpSpPr/>
          <p:nvPr/>
        </p:nvGrpSpPr>
        <p:grpSpPr>
          <a:xfrm>
            <a:off x="886564" y="3136254"/>
            <a:ext cx="8119520" cy="2803620"/>
            <a:chOff x="905614" y="3136254"/>
            <a:chExt cx="8119520" cy="2803620"/>
          </a:xfrm>
        </p:grpSpPr>
        <p:cxnSp>
          <p:nvCxnSpPr>
            <p:cNvPr id="3" name="Straight Connector 10">
              <a:extLst>
                <a:ext uri="{FF2B5EF4-FFF2-40B4-BE49-F238E27FC236}">
                  <a16:creationId xmlns:a16="http://schemas.microsoft.com/office/drawing/2014/main" id="{685FE57D-9C1B-4875-A60C-65CD746E0352}"/>
                </a:ext>
              </a:extLst>
            </p:cNvPr>
            <p:cNvCxnSpPr>
              <a:cxnSpLocks/>
            </p:cNvCxnSpPr>
            <p:nvPr/>
          </p:nvCxnSpPr>
          <p:spPr>
            <a:xfrm>
              <a:off x="905614" y="5939874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6">
              <a:extLst>
                <a:ext uri="{FF2B5EF4-FFF2-40B4-BE49-F238E27FC236}">
                  <a16:creationId xmlns:a16="http://schemas.microsoft.com/office/drawing/2014/main" id="{84226E6F-FBF6-475A-B64C-87AFCF231592}"/>
                </a:ext>
              </a:extLst>
            </p:cNvPr>
            <p:cNvCxnSpPr>
              <a:cxnSpLocks/>
            </p:cNvCxnSpPr>
            <p:nvPr/>
          </p:nvCxnSpPr>
          <p:spPr>
            <a:xfrm>
              <a:off x="2536697" y="5238969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8">
              <a:extLst>
                <a:ext uri="{FF2B5EF4-FFF2-40B4-BE49-F238E27FC236}">
                  <a16:creationId xmlns:a16="http://schemas.microsoft.com/office/drawing/2014/main" id="{A50863FF-FFE4-4C72-B637-B63A8B49A4C3}"/>
                </a:ext>
              </a:extLst>
            </p:cNvPr>
            <p:cNvCxnSpPr>
              <a:cxnSpLocks/>
            </p:cNvCxnSpPr>
            <p:nvPr/>
          </p:nvCxnSpPr>
          <p:spPr>
            <a:xfrm>
              <a:off x="4147848" y="4537858"/>
              <a:ext cx="1630800" cy="20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46720D86-3988-4DC9-A4F2-6C52000BED54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76" y="3836851"/>
              <a:ext cx="1630800" cy="3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1F00DAA5-C6F5-4885-B31F-2F5DE678A293}"/>
                </a:ext>
              </a:extLst>
            </p:cNvPr>
            <p:cNvCxnSpPr>
              <a:cxnSpLocks/>
            </p:cNvCxnSpPr>
            <p:nvPr/>
          </p:nvCxnSpPr>
          <p:spPr>
            <a:xfrm>
              <a:off x="7394334" y="3136254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">
              <a:extLst>
                <a:ext uri="{FF2B5EF4-FFF2-40B4-BE49-F238E27FC236}">
                  <a16:creationId xmlns:a16="http://schemas.microsoft.com/office/drawing/2014/main" id="{60C03B4A-5EE2-49DA-8221-8D69E1166614}"/>
                </a:ext>
              </a:extLst>
            </p:cNvPr>
            <p:cNvCxnSpPr/>
            <p:nvPr/>
          </p:nvCxnSpPr>
          <p:spPr>
            <a:xfrm>
              <a:off x="2521820" y="5241498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>
              <a:extLst>
                <a:ext uri="{FF2B5EF4-FFF2-40B4-BE49-F238E27FC236}">
                  <a16:creationId xmlns:a16="http://schemas.microsoft.com/office/drawing/2014/main" id="{59E8A1E4-0638-4C88-9158-5E078B55CD75}"/>
                </a:ext>
              </a:extLst>
            </p:cNvPr>
            <p:cNvCxnSpPr/>
            <p:nvPr/>
          </p:nvCxnSpPr>
          <p:spPr>
            <a:xfrm>
              <a:off x="4147848" y="4540490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E745F89C-E711-4560-B469-A3F6395BD48C}"/>
                </a:ext>
              </a:extLst>
            </p:cNvPr>
            <p:cNvCxnSpPr/>
            <p:nvPr/>
          </p:nvCxnSpPr>
          <p:spPr>
            <a:xfrm>
              <a:off x="5773876" y="3839482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1">
              <a:extLst>
                <a:ext uri="{FF2B5EF4-FFF2-40B4-BE49-F238E27FC236}">
                  <a16:creationId xmlns:a16="http://schemas.microsoft.com/office/drawing/2014/main" id="{3C358A17-F015-4371-9848-19FF4FDA0166}"/>
                </a:ext>
              </a:extLst>
            </p:cNvPr>
            <p:cNvCxnSpPr/>
            <p:nvPr/>
          </p:nvCxnSpPr>
          <p:spPr>
            <a:xfrm>
              <a:off x="7399904" y="3138474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24">
            <a:extLst>
              <a:ext uri="{FF2B5EF4-FFF2-40B4-BE49-F238E27FC236}">
                <a16:creationId xmlns:a16="http://schemas.microsoft.com/office/drawing/2014/main" id="{F9D1FFA0-6A0A-42F7-B344-2863BCB49B99}"/>
              </a:ext>
            </a:extLst>
          </p:cNvPr>
          <p:cNvSpPr>
            <a:spLocks noChangeAspect="1"/>
          </p:cNvSpPr>
          <p:nvPr/>
        </p:nvSpPr>
        <p:spPr>
          <a:xfrm>
            <a:off x="1319368" y="4940163"/>
            <a:ext cx="731520" cy="731520"/>
          </a:xfrm>
          <a:prstGeom prst="ellipse">
            <a:avLst/>
          </a:prstGeom>
          <a:solidFill>
            <a:schemeClr val="accent6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0DA969AE-5CE2-4A84-8B52-3234CA6013E4}"/>
              </a:ext>
            </a:extLst>
          </p:cNvPr>
          <p:cNvSpPr>
            <a:spLocks noChangeAspect="1"/>
          </p:cNvSpPr>
          <p:nvPr/>
        </p:nvSpPr>
        <p:spPr>
          <a:xfrm>
            <a:off x="1273648" y="4894443"/>
            <a:ext cx="822960" cy="822960"/>
          </a:xfrm>
          <a:prstGeom prst="ellipse">
            <a:avLst/>
          </a:prstGeom>
          <a:noFill/>
          <a:ln w="19050">
            <a:solidFill>
              <a:schemeClr val="accent6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96C429B2-E01F-4145-878D-1AEF974AAEB9}"/>
              </a:ext>
            </a:extLst>
          </p:cNvPr>
          <p:cNvSpPr>
            <a:spLocks noChangeAspect="1"/>
          </p:cNvSpPr>
          <p:nvPr/>
        </p:nvSpPr>
        <p:spPr>
          <a:xfrm>
            <a:off x="2945396" y="4251467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29">
            <a:extLst>
              <a:ext uri="{FF2B5EF4-FFF2-40B4-BE49-F238E27FC236}">
                <a16:creationId xmlns:a16="http://schemas.microsoft.com/office/drawing/2014/main" id="{DB829436-08D3-4D3B-A637-DFF14ED3684B}"/>
              </a:ext>
            </a:extLst>
          </p:cNvPr>
          <p:cNvSpPr>
            <a:spLocks noChangeAspect="1"/>
          </p:cNvSpPr>
          <p:nvPr/>
        </p:nvSpPr>
        <p:spPr>
          <a:xfrm>
            <a:off x="2899676" y="4205747"/>
            <a:ext cx="822960" cy="822960"/>
          </a:xfrm>
          <a:prstGeom prst="ellipse">
            <a:avLst/>
          </a:prstGeom>
          <a:noFill/>
          <a:ln w="19050"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8CFB88E5-D3B1-4540-963B-CCB340460B8F}"/>
              </a:ext>
            </a:extLst>
          </p:cNvPr>
          <p:cNvSpPr>
            <a:spLocks noChangeAspect="1"/>
          </p:cNvSpPr>
          <p:nvPr/>
        </p:nvSpPr>
        <p:spPr>
          <a:xfrm>
            <a:off x="4571424" y="3562771"/>
            <a:ext cx="731520" cy="731520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FCCAD651-429A-467D-88BD-ACA766D83398}"/>
              </a:ext>
            </a:extLst>
          </p:cNvPr>
          <p:cNvSpPr>
            <a:spLocks noChangeAspect="1"/>
          </p:cNvSpPr>
          <p:nvPr/>
        </p:nvSpPr>
        <p:spPr>
          <a:xfrm>
            <a:off x="4525704" y="3517051"/>
            <a:ext cx="822960" cy="822960"/>
          </a:xfrm>
          <a:prstGeom prst="ellipse">
            <a:avLst/>
          </a:prstGeom>
          <a:noFill/>
          <a:ln w="19050">
            <a:solidFill>
              <a:schemeClr val="accent2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3FDFFB1F-68D1-49E2-A1AC-8AD45A46284B}"/>
              </a:ext>
            </a:extLst>
          </p:cNvPr>
          <p:cNvSpPr>
            <a:spLocks noChangeAspect="1"/>
          </p:cNvSpPr>
          <p:nvPr/>
        </p:nvSpPr>
        <p:spPr>
          <a:xfrm>
            <a:off x="6197452" y="2907995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35">
            <a:extLst>
              <a:ext uri="{FF2B5EF4-FFF2-40B4-BE49-F238E27FC236}">
                <a16:creationId xmlns:a16="http://schemas.microsoft.com/office/drawing/2014/main" id="{98E54875-B37B-446B-8B83-0A30E57E3B25}"/>
              </a:ext>
            </a:extLst>
          </p:cNvPr>
          <p:cNvSpPr>
            <a:spLocks noChangeAspect="1"/>
          </p:cNvSpPr>
          <p:nvPr/>
        </p:nvSpPr>
        <p:spPr>
          <a:xfrm>
            <a:off x="6151732" y="2862275"/>
            <a:ext cx="822960" cy="822960"/>
          </a:xfrm>
          <a:prstGeom prst="ellipse">
            <a:avLst/>
          </a:prstGeom>
          <a:noFill/>
          <a:ln w="19050">
            <a:solidFill>
              <a:schemeClr val="accent3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37">
            <a:extLst>
              <a:ext uri="{FF2B5EF4-FFF2-40B4-BE49-F238E27FC236}">
                <a16:creationId xmlns:a16="http://schemas.microsoft.com/office/drawing/2014/main" id="{88282C5A-1B65-4B84-AE85-73072F24F2D6}"/>
              </a:ext>
            </a:extLst>
          </p:cNvPr>
          <p:cNvSpPr>
            <a:spLocks noChangeAspect="1"/>
          </p:cNvSpPr>
          <p:nvPr/>
        </p:nvSpPr>
        <p:spPr>
          <a:xfrm>
            <a:off x="7823481" y="2219299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0F7B5F53-63E1-4FD8-BF43-CBF8C6401B9B}"/>
              </a:ext>
            </a:extLst>
          </p:cNvPr>
          <p:cNvSpPr>
            <a:spLocks noChangeAspect="1"/>
          </p:cNvSpPr>
          <p:nvPr/>
        </p:nvSpPr>
        <p:spPr>
          <a:xfrm>
            <a:off x="7777761" y="2173579"/>
            <a:ext cx="822960" cy="822960"/>
          </a:xfrm>
          <a:prstGeom prst="ellipse">
            <a:avLst/>
          </a:prstGeom>
          <a:noFill/>
          <a:ln w="19050">
            <a:solidFill>
              <a:schemeClr val="accent4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39">
            <a:extLst>
              <a:ext uri="{FF2B5EF4-FFF2-40B4-BE49-F238E27FC236}">
                <a16:creationId xmlns:a16="http://schemas.microsoft.com/office/drawing/2014/main" id="{BEBAD872-A53B-4C9B-8ABE-757A623E3A8A}"/>
              </a:ext>
            </a:extLst>
          </p:cNvPr>
          <p:cNvGrpSpPr/>
          <p:nvPr/>
        </p:nvGrpSpPr>
        <p:grpSpPr>
          <a:xfrm>
            <a:off x="2724132" y="5322474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169824-C454-4459-9965-6E8D87D87810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2E6C51-295D-401C-943A-761CE872094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AE3BFAF1-CDA2-488B-A706-D5D4BF2AF85E}"/>
              </a:ext>
            </a:extLst>
          </p:cNvPr>
          <p:cNvGrpSpPr/>
          <p:nvPr/>
        </p:nvGrpSpPr>
        <p:grpSpPr>
          <a:xfrm>
            <a:off x="7606456" y="3214695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DD8B7F-B461-462D-A3DB-3929F2618120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69674B-B261-4CE1-B7FB-E3A7030770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3B8A84BA-A7D4-408A-9506-883131449351}"/>
              </a:ext>
            </a:extLst>
          </p:cNvPr>
          <p:cNvGrpSpPr/>
          <p:nvPr/>
        </p:nvGrpSpPr>
        <p:grpSpPr>
          <a:xfrm>
            <a:off x="5980109" y="3917288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2493BB-B87F-4B8C-B90A-ECEC5958CED6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B66C82-1245-4C65-83FA-197851917CE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346BF0E4-D721-44BB-8447-BCF0E96B1848}"/>
              </a:ext>
            </a:extLst>
          </p:cNvPr>
          <p:cNvGrpSpPr/>
          <p:nvPr/>
        </p:nvGrpSpPr>
        <p:grpSpPr>
          <a:xfrm>
            <a:off x="4350480" y="4619881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566BE3-7BD5-4751-9474-18D8FB854C7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04117D-7903-4C92-9300-736D91024F5D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B305457B-C96F-45E3-BA40-236F2E863FB8}"/>
              </a:ext>
            </a:extLst>
          </p:cNvPr>
          <p:cNvGrpSpPr/>
          <p:nvPr/>
        </p:nvGrpSpPr>
        <p:grpSpPr>
          <a:xfrm>
            <a:off x="9190723" y="2125952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D331D4-C457-4994-8EBA-AC85E8F0DABD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EB3CB0-84B6-4CB7-A1AE-783907C631A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7">
            <a:extLst>
              <a:ext uri="{FF2B5EF4-FFF2-40B4-BE49-F238E27FC236}">
                <a16:creationId xmlns:a16="http://schemas.microsoft.com/office/drawing/2014/main" id="{144E8A60-C1C1-43C7-BA92-FAD3AC6C4209}"/>
              </a:ext>
            </a:extLst>
          </p:cNvPr>
          <p:cNvSpPr/>
          <p:nvPr/>
        </p:nvSpPr>
        <p:spPr>
          <a:xfrm>
            <a:off x="1504490" y="512528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F85C451F-155F-4C08-879C-3984DBEB5FC5}"/>
              </a:ext>
            </a:extLst>
          </p:cNvPr>
          <p:cNvSpPr>
            <a:spLocks noChangeAspect="1"/>
          </p:cNvSpPr>
          <p:nvPr/>
        </p:nvSpPr>
        <p:spPr>
          <a:xfrm rot="9900000">
            <a:off x="6365212" y="31055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9549BD8-A264-4607-9B80-9154A1314170}"/>
              </a:ext>
            </a:extLst>
          </p:cNvPr>
          <p:cNvSpPr/>
          <p:nvPr/>
        </p:nvSpPr>
        <p:spPr>
          <a:xfrm>
            <a:off x="8016043" y="245202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2CF3AB6D-B940-408F-967D-2D2AA8E98988}"/>
              </a:ext>
            </a:extLst>
          </p:cNvPr>
          <p:cNvSpPr/>
          <p:nvPr/>
        </p:nvSpPr>
        <p:spPr>
          <a:xfrm>
            <a:off x="3114097" y="448771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B25D07DF-42F9-44F1-89C4-77F4CC839CDC}"/>
              </a:ext>
            </a:extLst>
          </p:cNvPr>
          <p:cNvSpPr>
            <a:spLocks noChangeAspect="1"/>
          </p:cNvSpPr>
          <p:nvPr/>
        </p:nvSpPr>
        <p:spPr>
          <a:xfrm>
            <a:off x="4746232" y="373598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DE79FD-3C46-47C2-AFE5-1AE7D96187CB}"/>
              </a:ext>
            </a:extLst>
          </p:cNvPr>
          <p:cNvSpPr txBox="1"/>
          <p:nvPr/>
        </p:nvSpPr>
        <p:spPr>
          <a:xfrm>
            <a:off x="869290" y="1814643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E23E2F-1ED7-44F4-99B4-71F2E0524BA0}"/>
              </a:ext>
            </a:extLst>
          </p:cNvPr>
          <p:cNvSpPr txBox="1"/>
          <p:nvPr/>
        </p:nvSpPr>
        <p:spPr>
          <a:xfrm>
            <a:off x="869290" y="2274767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741F2-8152-447E-B0E7-3D3D8DB73803}"/>
              </a:ext>
            </a:extLst>
          </p:cNvPr>
          <p:cNvSpPr txBox="1"/>
          <p:nvPr/>
        </p:nvSpPr>
        <p:spPr>
          <a:xfrm>
            <a:off x="8599613" y="202320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00DF9-6962-4A4C-A5CB-3B2FB201F441}"/>
              </a:ext>
            </a:extLst>
          </p:cNvPr>
          <p:cNvSpPr txBox="1"/>
          <p:nvPr/>
        </p:nvSpPr>
        <p:spPr>
          <a:xfrm>
            <a:off x="8599613" y="3404309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C0E2B-17A1-492F-A074-B1783F539049}"/>
              </a:ext>
            </a:extLst>
          </p:cNvPr>
          <p:cNvSpPr txBox="1"/>
          <p:nvPr/>
        </p:nvSpPr>
        <p:spPr>
          <a:xfrm>
            <a:off x="8599613" y="478541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D35B8-0FEC-47AD-8BAD-C65A55B72138}"/>
              </a:ext>
            </a:extLst>
          </p:cNvPr>
          <p:cNvSpPr txBox="1"/>
          <p:nvPr/>
        </p:nvSpPr>
        <p:spPr>
          <a:xfrm>
            <a:off x="857984" y="202320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BAC76-AE31-49D8-B1A9-8D0C7BB1B87D}"/>
              </a:ext>
            </a:extLst>
          </p:cNvPr>
          <p:cNvSpPr txBox="1"/>
          <p:nvPr/>
        </p:nvSpPr>
        <p:spPr>
          <a:xfrm>
            <a:off x="857984" y="3404309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9018B-4466-46F4-A277-C0E80CB8FF74}"/>
              </a:ext>
            </a:extLst>
          </p:cNvPr>
          <p:cNvSpPr txBox="1"/>
          <p:nvPr/>
        </p:nvSpPr>
        <p:spPr>
          <a:xfrm>
            <a:off x="857984" y="478541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F3222-A77D-4BEE-BAD8-FB4FD9E0ABE5}"/>
              </a:ext>
            </a:extLst>
          </p:cNvPr>
          <p:cNvSpPr>
            <a:spLocks noChangeAspect="1"/>
          </p:cNvSpPr>
          <p:nvPr/>
        </p:nvSpPr>
        <p:spPr>
          <a:xfrm>
            <a:off x="7690145" y="2070060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89E8B9-53C4-4DE7-A29C-38D18601DB8E}"/>
              </a:ext>
            </a:extLst>
          </p:cNvPr>
          <p:cNvSpPr>
            <a:spLocks noChangeAspect="1"/>
          </p:cNvSpPr>
          <p:nvPr/>
        </p:nvSpPr>
        <p:spPr>
          <a:xfrm>
            <a:off x="7690145" y="3460680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F88F28-77E8-45CF-96CD-680B5502EEDD}"/>
              </a:ext>
            </a:extLst>
          </p:cNvPr>
          <p:cNvSpPr>
            <a:spLocks noChangeAspect="1"/>
          </p:cNvSpPr>
          <p:nvPr/>
        </p:nvSpPr>
        <p:spPr>
          <a:xfrm>
            <a:off x="7690145" y="4879606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564CAB-7E40-4BF0-8D34-9567EF8F5577}"/>
              </a:ext>
            </a:extLst>
          </p:cNvPr>
          <p:cNvSpPr>
            <a:spLocks noChangeAspect="1"/>
          </p:cNvSpPr>
          <p:nvPr/>
        </p:nvSpPr>
        <p:spPr>
          <a:xfrm>
            <a:off x="3743081" y="2078368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3F46DC-777C-4544-BFE7-A6F75969FB09}"/>
              </a:ext>
            </a:extLst>
          </p:cNvPr>
          <p:cNvSpPr>
            <a:spLocks noChangeAspect="1"/>
          </p:cNvSpPr>
          <p:nvPr/>
        </p:nvSpPr>
        <p:spPr>
          <a:xfrm>
            <a:off x="3743081" y="3446594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0FA30-4C2F-4128-960F-BACB6A82F7B2}"/>
              </a:ext>
            </a:extLst>
          </p:cNvPr>
          <p:cNvSpPr>
            <a:spLocks noChangeAspect="1"/>
          </p:cNvSpPr>
          <p:nvPr/>
        </p:nvSpPr>
        <p:spPr>
          <a:xfrm>
            <a:off x="3743081" y="4843122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10FA-0A84-439B-941E-8E3792E50F4B}"/>
              </a:ext>
            </a:extLst>
          </p:cNvPr>
          <p:cNvGrpSpPr/>
          <p:nvPr/>
        </p:nvGrpSpPr>
        <p:grpSpPr>
          <a:xfrm>
            <a:off x="5265003" y="2979200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18EC40-A53A-4949-89C9-1F2425C81105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CEB2F2-25D0-4D03-81CF-66D2DC7F016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6FEB65-F17F-43AE-AFA0-91B849AD11DB}"/>
              </a:ext>
            </a:extLst>
          </p:cNvPr>
          <p:cNvCxnSpPr>
            <a:cxnSpLocks/>
            <a:stCxn id="37" idx="6"/>
            <a:endCxn id="17" idx="1"/>
          </p:cNvCxnSpPr>
          <p:nvPr/>
        </p:nvCxnSpPr>
        <p:spPr>
          <a:xfrm>
            <a:off x="4523421" y="2438704"/>
            <a:ext cx="986072" cy="784986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C7DCD1-5351-4809-98D4-5D5F99A6914B}"/>
              </a:ext>
            </a:extLst>
          </p:cNvPr>
          <p:cNvCxnSpPr>
            <a:cxnSpLocks/>
            <a:stCxn id="38" idx="6"/>
            <a:endCxn id="17" idx="2"/>
          </p:cNvCxnSpPr>
          <p:nvPr/>
        </p:nvCxnSpPr>
        <p:spPr>
          <a:xfrm>
            <a:off x="4523421" y="3806930"/>
            <a:ext cx="741582" cy="701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C45687-9C63-4DD1-B94E-EC5E1BE55DC2}"/>
              </a:ext>
            </a:extLst>
          </p:cNvPr>
          <p:cNvCxnSpPr>
            <a:cxnSpLocks/>
            <a:stCxn id="39" idx="6"/>
            <a:endCxn id="17" idx="3"/>
          </p:cNvCxnSpPr>
          <p:nvPr/>
        </p:nvCxnSpPr>
        <p:spPr>
          <a:xfrm flipV="1">
            <a:off x="4523421" y="4404189"/>
            <a:ext cx="986072" cy="79926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3B792-9E40-4A51-AA2B-A95FD5F5C2B8}"/>
              </a:ext>
            </a:extLst>
          </p:cNvPr>
          <p:cNvCxnSpPr>
            <a:cxnSpLocks/>
            <a:stCxn id="36" idx="2"/>
            <a:endCxn id="17" idx="5"/>
          </p:cNvCxnSpPr>
          <p:nvPr/>
        </p:nvCxnSpPr>
        <p:spPr>
          <a:xfrm flipH="1" flipV="1">
            <a:off x="6689992" y="4404189"/>
            <a:ext cx="957533" cy="83575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1E6FF-4775-4E71-90CC-D20816F48E11}"/>
              </a:ext>
            </a:extLst>
          </p:cNvPr>
          <p:cNvCxnSpPr>
            <a:cxnSpLocks/>
            <a:stCxn id="35" idx="2"/>
            <a:endCxn id="17" idx="6"/>
          </p:cNvCxnSpPr>
          <p:nvPr/>
        </p:nvCxnSpPr>
        <p:spPr>
          <a:xfrm flipH="1" flipV="1">
            <a:off x="6934482" y="3813940"/>
            <a:ext cx="713043" cy="7076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83BFFC-3A11-4576-908B-FA4F9A47EB5D}"/>
              </a:ext>
            </a:extLst>
          </p:cNvPr>
          <p:cNvCxnSpPr>
            <a:cxnSpLocks/>
            <a:stCxn id="34" idx="2"/>
            <a:endCxn id="17" idx="7"/>
          </p:cNvCxnSpPr>
          <p:nvPr/>
        </p:nvCxnSpPr>
        <p:spPr>
          <a:xfrm flipH="1">
            <a:off x="6689992" y="2430396"/>
            <a:ext cx="957533" cy="7932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EEF93B-8BBF-474D-8E95-C3B25591C5C3}"/>
              </a:ext>
            </a:extLst>
          </p:cNvPr>
          <p:cNvSpPr txBox="1"/>
          <p:nvPr/>
        </p:nvSpPr>
        <p:spPr>
          <a:xfrm>
            <a:off x="5399677" y="3564987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B292F58A-BDF7-407F-8316-2FB34609F384}"/>
              </a:ext>
            </a:extLst>
          </p:cNvPr>
          <p:cNvGrpSpPr/>
          <p:nvPr/>
        </p:nvGrpSpPr>
        <p:grpSpPr>
          <a:xfrm>
            <a:off x="4815421" y="5433936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8EB086-00ED-490A-9068-5126AB6E2CA3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EDEEF7-CFE6-4513-8601-A22178DE6C93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CFF4327E-0544-4483-A70E-DF565615240F}"/>
              </a:ext>
            </a:extLst>
          </p:cNvPr>
          <p:cNvSpPr/>
          <p:nvPr/>
        </p:nvSpPr>
        <p:spPr>
          <a:xfrm>
            <a:off x="3966911" y="504531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591BBD0-6C84-48E9-A710-D55C21708905}"/>
              </a:ext>
            </a:extLst>
          </p:cNvPr>
          <p:cNvSpPr/>
          <p:nvPr/>
        </p:nvSpPr>
        <p:spPr>
          <a:xfrm>
            <a:off x="3959597" y="227678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63F5F433-5BCE-4152-959F-EC32E16F45A0}"/>
              </a:ext>
            </a:extLst>
          </p:cNvPr>
          <p:cNvSpPr/>
          <p:nvPr/>
        </p:nvSpPr>
        <p:spPr>
          <a:xfrm>
            <a:off x="7867229" y="227585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3B69B48F-942E-4C36-BC9E-FB3014C1BFA9}"/>
              </a:ext>
            </a:extLst>
          </p:cNvPr>
          <p:cNvSpPr/>
          <p:nvPr/>
        </p:nvSpPr>
        <p:spPr>
          <a:xfrm>
            <a:off x="7862357" y="3625525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72A61324-CEAD-4387-81BC-C925720C55BA}"/>
              </a:ext>
            </a:extLst>
          </p:cNvPr>
          <p:cNvSpPr>
            <a:spLocks noChangeAspect="1"/>
          </p:cNvSpPr>
          <p:nvPr/>
        </p:nvSpPr>
        <p:spPr>
          <a:xfrm>
            <a:off x="7848483" y="5125567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89C6D65-6D26-4D63-8593-8FB85F721D7F}"/>
              </a:ext>
            </a:extLst>
          </p:cNvPr>
          <p:cNvSpPr/>
          <p:nvPr/>
        </p:nvSpPr>
        <p:spPr>
          <a:xfrm>
            <a:off x="3942240" y="3634793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44AAF7-691E-4D8E-9FED-F9EAC07DC746}"/>
              </a:ext>
            </a:extLst>
          </p:cNvPr>
          <p:cNvSpPr>
            <a:spLocks noChangeAspect="1"/>
          </p:cNvSpPr>
          <p:nvPr/>
        </p:nvSpPr>
        <p:spPr>
          <a:xfrm>
            <a:off x="7647525" y="2018916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3AB83A-3177-4550-BB4C-6D61AD52F371}"/>
              </a:ext>
            </a:extLst>
          </p:cNvPr>
          <p:cNvSpPr>
            <a:spLocks noChangeAspect="1"/>
          </p:cNvSpPr>
          <p:nvPr/>
        </p:nvSpPr>
        <p:spPr>
          <a:xfrm>
            <a:off x="7647525" y="3409536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24E01F-A6AA-4201-A50F-05FB5B80358D}"/>
              </a:ext>
            </a:extLst>
          </p:cNvPr>
          <p:cNvSpPr>
            <a:spLocks noChangeAspect="1"/>
          </p:cNvSpPr>
          <p:nvPr/>
        </p:nvSpPr>
        <p:spPr>
          <a:xfrm>
            <a:off x="7647525" y="4828462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AEAB24-8402-4D4D-86D6-C256E423BAFD}"/>
              </a:ext>
            </a:extLst>
          </p:cNvPr>
          <p:cNvSpPr>
            <a:spLocks noChangeAspect="1"/>
          </p:cNvSpPr>
          <p:nvPr/>
        </p:nvSpPr>
        <p:spPr>
          <a:xfrm>
            <a:off x="3700461" y="2027224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98D9FE-6BFF-4FEE-8FA4-4B55F35D82BE}"/>
              </a:ext>
            </a:extLst>
          </p:cNvPr>
          <p:cNvSpPr>
            <a:spLocks noChangeAspect="1"/>
          </p:cNvSpPr>
          <p:nvPr/>
        </p:nvSpPr>
        <p:spPr>
          <a:xfrm>
            <a:off x="3700461" y="3395450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867835-5D22-4D1E-B756-386A4354C8DE}"/>
              </a:ext>
            </a:extLst>
          </p:cNvPr>
          <p:cNvSpPr>
            <a:spLocks noChangeAspect="1"/>
          </p:cNvSpPr>
          <p:nvPr/>
        </p:nvSpPr>
        <p:spPr>
          <a:xfrm>
            <a:off x="3700461" y="4791978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A822F-830C-487B-BDED-A5CBBC6B9F1D}"/>
              </a:ext>
            </a:extLst>
          </p:cNvPr>
          <p:cNvSpPr txBox="1"/>
          <p:nvPr/>
        </p:nvSpPr>
        <p:spPr>
          <a:xfrm>
            <a:off x="7153275" y="91440"/>
            <a:ext cx="42900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DRONE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30B4-A0C4-4477-9011-BBB28CD49299}"/>
              </a:ext>
            </a:extLst>
          </p:cNvPr>
          <p:cNvSpPr txBox="1"/>
          <p:nvPr/>
        </p:nvSpPr>
        <p:spPr>
          <a:xfrm>
            <a:off x="7189761" y="111597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19B0F-B2FA-4C05-9ED5-71A69CD3F6F5}"/>
              </a:ext>
            </a:extLst>
          </p:cNvPr>
          <p:cNvSpPr txBox="1"/>
          <p:nvPr/>
        </p:nvSpPr>
        <p:spPr>
          <a:xfrm>
            <a:off x="7189761" y="168043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6C568-332C-4757-9C14-60F46E81E009}"/>
              </a:ext>
            </a:extLst>
          </p:cNvPr>
          <p:cNvSpPr/>
          <p:nvPr/>
        </p:nvSpPr>
        <p:spPr>
          <a:xfrm>
            <a:off x="2538182" y="3023308"/>
            <a:ext cx="7115636" cy="23812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EBEF7-EA92-4E70-9992-B8C3C49A4C07}"/>
              </a:ext>
            </a:extLst>
          </p:cNvPr>
          <p:cNvSpPr/>
          <p:nvPr/>
        </p:nvSpPr>
        <p:spPr>
          <a:xfrm>
            <a:off x="3565006" y="33721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5AE96-444D-4CCC-8754-CFA6C5284C3D}"/>
              </a:ext>
            </a:extLst>
          </p:cNvPr>
          <p:cNvGrpSpPr/>
          <p:nvPr/>
        </p:nvGrpSpPr>
        <p:grpSpPr>
          <a:xfrm>
            <a:off x="3565006" y="3498154"/>
            <a:ext cx="5061988" cy="1431558"/>
            <a:chOff x="3565006" y="3224794"/>
            <a:chExt cx="5061988" cy="14315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D8417-A7DE-4ECD-94D7-A7D70E0F5500}"/>
                </a:ext>
              </a:extLst>
            </p:cNvPr>
            <p:cNvSpPr txBox="1"/>
            <p:nvPr/>
          </p:nvSpPr>
          <p:spPr>
            <a:xfrm>
              <a:off x="3565006" y="3224794"/>
              <a:ext cx="5061988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We Create Quality Professional 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PPT Presentation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F358FA-7F07-4E06-8B91-35C9541A088D}"/>
                </a:ext>
              </a:extLst>
            </p:cNvPr>
            <p:cNvSpPr txBox="1"/>
            <p:nvPr/>
          </p:nvSpPr>
          <p:spPr>
            <a:xfrm>
              <a:off x="3565006" y="4010021"/>
              <a:ext cx="506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1EA9A-40F4-42E1-9A0B-72C7E7E8E22B}"/>
              </a:ext>
            </a:extLst>
          </p:cNvPr>
          <p:cNvSpPr/>
          <p:nvPr/>
        </p:nvSpPr>
        <p:spPr>
          <a:xfrm>
            <a:off x="4825041" y="1696916"/>
            <a:ext cx="6013938" cy="49588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BF50D-3BA8-4C01-990C-FD7911D65B18}"/>
              </a:ext>
            </a:extLst>
          </p:cNvPr>
          <p:cNvSpPr txBox="1"/>
          <p:nvPr/>
        </p:nvSpPr>
        <p:spPr>
          <a:xfrm>
            <a:off x="842902" y="179656"/>
            <a:ext cx="36907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4525A-3598-4716-8094-F2D641081DD6}"/>
              </a:ext>
            </a:extLst>
          </p:cNvPr>
          <p:cNvGrpSpPr/>
          <p:nvPr/>
        </p:nvGrpSpPr>
        <p:grpSpPr>
          <a:xfrm>
            <a:off x="5168443" y="1902083"/>
            <a:ext cx="5283637" cy="918061"/>
            <a:chOff x="5994506" y="1634221"/>
            <a:chExt cx="5283637" cy="9180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80640F-BDAF-4D53-89CB-3900530E60E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8AE8D-5DF4-4825-89BB-347DD99F4EA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219971-DF78-4E28-9EC7-3A6B6B2CB7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84C66E-0F22-467E-960B-A17B8BDF67F5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5365B-2368-4D8E-AEC5-1A2E5A728E98}"/>
              </a:ext>
            </a:extLst>
          </p:cNvPr>
          <p:cNvGrpSpPr/>
          <p:nvPr/>
        </p:nvGrpSpPr>
        <p:grpSpPr>
          <a:xfrm>
            <a:off x="5168443" y="3104399"/>
            <a:ext cx="5283637" cy="918061"/>
            <a:chOff x="5994506" y="1634221"/>
            <a:chExt cx="5283637" cy="9180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4BF5A8-1708-4731-9069-77522DCF1ED9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3AC99-7839-45DF-98C1-FBDA1A2D62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40530C-4690-4B74-8331-7C5EC7078A3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8C849F-FD7E-41AC-8F57-06DF29B7883A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BDA48-EE92-429E-B635-715ED502E9D5}"/>
              </a:ext>
            </a:extLst>
          </p:cNvPr>
          <p:cNvGrpSpPr/>
          <p:nvPr/>
        </p:nvGrpSpPr>
        <p:grpSpPr>
          <a:xfrm>
            <a:off x="5168443" y="4306715"/>
            <a:ext cx="5283637" cy="918061"/>
            <a:chOff x="5994506" y="1634221"/>
            <a:chExt cx="5283637" cy="9180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73F6F6-9B32-45DA-999B-9225F6E661B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654179-1904-458B-9219-3863CADA7C0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D3F18A-B841-48FF-A293-6DB01C73E9D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6997B-8A61-4596-8A43-E8E0B1B68ABE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4FBA37-2B0B-462D-A690-6AECD7502C6D}"/>
              </a:ext>
            </a:extLst>
          </p:cNvPr>
          <p:cNvGrpSpPr/>
          <p:nvPr/>
        </p:nvGrpSpPr>
        <p:grpSpPr>
          <a:xfrm>
            <a:off x="5168443" y="5509032"/>
            <a:ext cx="5283637" cy="918061"/>
            <a:chOff x="5994506" y="1634221"/>
            <a:chExt cx="5283637" cy="9180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5D482D-467E-43B2-BBC0-D7CE5C548443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6F6A2-9B5F-425C-A9E9-CCDDFE2A2D4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E694A-281F-4AFD-95FA-0D261DEECC1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D14C7-0B85-4A7A-A103-9611BA5558B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375B8-A87C-4564-A3F9-8A64A76A8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39470"/>
              </p:ext>
            </p:extLst>
          </p:nvPr>
        </p:nvGraphicFramePr>
        <p:xfrm>
          <a:off x="949584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2C7CC5-8D5A-4F2B-A99A-36661B2A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90547"/>
              </p:ext>
            </p:extLst>
          </p:nvPr>
        </p:nvGraphicFramePr>
        <p:xfrm>
          <a:off x="3637140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B98303-974C-4DC9-8168-23B32A91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53185"/>
              </p:ext>
            </p:extLst>
          </p:nvPr>
        </p:nvGraphicFramePr>
        <p:xfrm>
          <a:off x="6324696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B9605D-CCF5-4932-B87F-2C28A8243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10493"/>
              </p:ext>
            </p:extLst>
          </p:nvPr>
        </p:nvGraphicFramePr>
        <p:xfrm>
          <a:off x="9012251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2D1E7AFE-4853-4B60-B679-4FD2FB1274E4}"/>
              </a:ext>
            </a:extLst>
          </p:cNvPr>
          <p:cNvSpPr/>
          <p:nvPr/>
        </p:nvSpPr>
        <p:spPr>
          <a:xfrm>
            <a:off x="4524365" y="2371527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A91FD7D0-AA1B-43FD-871E-7172E2DA3D87}"/>
              </a:ext>
            </a:extLst>
          </p:cNvPr>
          <p:cNvSpPr/>
          <p:nvPr/>
        </p:nvSpPr>
        <p:spPr>
          <a:xfrm>
            <a:off x="1858010" y="2371527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B852F5A-8E80-41C9-AAEA-F474DEEA9331}"/>
              </a:ext>
            </a:extLst>
          </p:cNvPr>
          <p:cNvSpPr/>
          <p:nvPr/>
        </p:nvSpPr>
        <p:spPr>
          <a:xfrm rot="16200000">
            <a:off x="9933943" y="2320333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ADB1754B-3EE9-4725-A38D-C7C25B75768B}"/>
              </a:ext>
            </a:extLst>
          </p:cNvPr>
          <p:cNvSpPr/>
          <p:nvPr/>
        </p:nvSpPr>
        <p:spPr>
          <a:xfrm>
            <a:off x="7229540" y="2321507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B27927-B8E1-452E-8501-5AA42F577DF2}"/>
              </a:ext>
            </a:extLst>
          </p:cNvPr>
          <p:cNvGrpSpPr/>
          <p:nvPr/>
        </p:nvGrpSpPr>
        <p:grpSpPr>
          <a:xfrm>
            <a:off x="5143589" y="2752686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EEC5E0C-D895-4ACA-9BDC-2361200C5AC9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60D74689-34A9-4E7C-825F-5F432A3609F2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75A717A-A652-4BC7-A494-3C97C2310DDD}"/>
              </a:ext>
            </a:extLst>
          </p:cNvPr>
          <p:cNvGrpSpPr/>
          <p:nvPr/>
        </p:nvGrpSpPr>
        <p:grpSpPr>
          <a:xfrm>
            <a:off x="7913437" y="3131773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9A45CC97-ADE8-44A5-A5DC-1419687EF6D3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8F3631A5-BFA3-413D-B2D8-5C7F520BDFC9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2B975EA9-B455-4F77-8935-1DF725E69F8F}"/>
              </a:ext>
            </a:extLst>
          </p:cNvPr>
          <p:cNvGrpSpPr/>
          <p:nvPr/>
        </p:nvGrpSpPr>
        <p:grpSpPr>
          <a:xfrm>
            <a:off x="9995613" y="2170444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B026916-CDBF-4D66-9916-2AACC82DE3C5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6ED5C354-9C1B-40D5-BE95-2F3B13E5B3E8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BA183A3-0F30-4AC6-A3B3-AD2B8D855998}"/>
              </a:ext>
            </a:extLst>
          </p:cNvPr>
          <p:cNvGrpSpPr/>
          <p:nvPr/>
        </p:nvGrpSpPr>
        <p:grpSpPr>
          <a:xfrm>
            <a:off x="9995613" y="4239444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9513A95-E63C-43C8-9C12-AB0F2D0CFC30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0ABB1104-F530-46DF-9B29-5700DEF152BC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E6B5141C-04F2-40AC-88DE-089730594C1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46545" y="3704165"/>
            <a:ext cx="866892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1F4B00F-C196-4D8F-A0D3-DB7F8B21A72B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65437" y="3707774"/>
            <a:ext cx="1434174" cy="1064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A4611CE2-01B0-4DA8-8314-2F01BCC3AC04}"/>
              </a:ext>
            </a:extLst>
          </p:cNvPr>
          <p:cNvCxnSpPr/>
          <p:nvPr/>
        </p:nvCxnSpPr>
        <p:spPr>
          <a:xfrm>
            <a:off x="10499613" y="3176102"/>
            <a:ext cx="0" cy="1063343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C3F97386-D798-4DCA-81C2-9BBF2392B025}"/>
              </a:ext>
            </a:extLst>
          </p:cNvPr>
          <p:cNvGrpSpPr/>
          <p:nvPr/>
        </p:nvGrpSpPr>
        <p:grpSpPr>
          <a:xfrm>
            <a:off x="3124696" y="3131773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916B33E1-9CF3-46A5-9F82-6122C04EA1CE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46ABE19E-C664-498B-AC89-5FC6BA9B1164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44E69854-3FC1-442F-B007-6249B48F6370}"/>
              </a:ext>
            </a:extLst>
          </p:cNvPr>
          <p:cNvGrpSpPr/>
          <p:nvPr/>
        </p:nvGrpSpPr>
        <p:grpSpPr>
          <a:xfrm>
            <a:off x="1313088" y="4239444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BBDEBE58-1334-46DC-975F-70CC008211D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7D779F4E-50FD-4077-BA29-B560F480A3DF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FD9165A3-FAEE-4721-808E-A40B6F9D4324}"/>
              </a:ext>
            </a:extLst>
          </p:cNvPr>
          <p:cNvGrpSpPr/>
          <p:nvPr/>
        </p:nvGrpSpPr>
        <p:grpSpPr>
          <a:xfrm>
            <a:off x="1313088" y="2170444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2621D08C-87E3-4D12-8ED5-D1D480052C7F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CBDA6C5C-B2C2-43B9-80C0-9E7A7D6D0A21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65AE2DE7-D866-47DE-9023-393359321E0B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76697" y="3704165"/>
            <a:ext cx="866893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6299BDE4-B3C7-43DA-BAEE-CBDCAD95391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33047" y="3705699"/>
            <a:ext cx="1291650" cy="2074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D46EACFC-11FD-44D9-B0C4-5C99705D26C3}"/>
              </a:ext>
            </a:extLst>
          </p:cNvPr>
          <p:cNvCxnSpPr/>
          <p:nvPr/>
        </p:nvCxnSpPr>
        <p:spPr>
          <a:xfrm flipV="1">
            <a:off x="1817088" y="3178445"/>
            <a:ext cx="0" cy="106334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6F7D22-970E-4241-8DA4-E9BF8B0B636D}"/>
              </a:ext>
            </a:extLst>
          </p:cNvPr>
          <p:cNvSpPr txBox="1"/>
          <p:nvPr/>
        </p:nvSpPr>
        <p:spPr>
          <a:xfrm>
            <a:off x="5365584" y="337164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46FAB-A39C-4F1C-BC1D-EB93472C426E}"/>
              </a:ext>
            </a:extLst>
          </p:cNvPr>
          <p:cNvSpPr txBox="1"/>
          <p:nvPr/>
        </p:nvSpPr>
        <p:spPr>
          <a:xfrm>
            <a:off x="7671053" y="2843747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AA16F-0B8D-408E-8FBD-6F306F243880}"/>
              </a:ext>
            </a:extLst>
          </p:cNvPr>
          <p:cNvSpPr txBox="1"/>
          <p:nvPr/>
        </p:nvSpPr>
        <p:spPr>
          <a:xfrm>
            <a:off x="9683076" y="1801665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DA2D3C-E1F5-4627-86F6-1C049C8E1C18}"/>
              </a:ext>
            </a:extLst>
          </p:cNvPr>
          <p:cNvSpPr txBox="1"/>
          <p:nvPr/>
        </p:nvSpPr>
        <p:spPr>
          <a:xfrm>
            <a:off x="9661436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49653A-48AA-41A7-B1BE-AFE1288F9A15}"/>
              </a:ext>
            </a:extLst>
          </p:cNvPr>
          <p:cNvSpPr txBox="1"/>
          <p:nvPr/>
        </p:nvSpPr>
        <p:spPr>
          <a:xfrm>
            <a:off x="2856743" y="2821971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10EB4-D63C-478B-B561-2694080B21D4}"/>
              </a:ext>
            </a:extLst>
          </p:cNvPr>
          <p:cNvSpPr txBox="1"/>
          <p:nvPr/>
        </p:nvSpPr>
        <p:spPr>
          <a:xfrm>
            <a:off x="978911" y="1801665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1AF669-7549-46BA-BF01-2E6F1B11F364}"/>
              </a:ext>
            </a:extLst>
          </p:cNvPr>
          <p:cNvSpPr txBox="1"/>
          <p:nvPr/>
        </p:nvSpPr>
        <p:spPr>
          <a:xfrm>
            <a:off x="978911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2503DD-B3C4-4182-BC4F-40EF7E463F57}"/>
              </a:ext>
            </a:extLst>
          </p:cNvPr>
          <p:cNvSpPr txBox="1"/>
          <p:nvPr/>
        </p:nvSpPr>
        <p:spPr>
          <a:xfrm>
            <a:off x="3572297" y="5321807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3D20EC2A-EC5D-4E8C-9CBF-C3F58F7C2530}"/>
              </a:ext>
            </a:extLst>
          </p:cNvPr>
          <p:cNvSpPr/>
          <p:nvPr/>
        </p:nvSpPr>
        <p:spPr>
          <a:xfrm flipV="1">
            <a:off x="3604575" y="517692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80DAAF26-3EF5-4345-AE51-54D836C356C5}"/>
              </a:ext>
            </a:extLst>
          </p:cNvPr>
          <p:cNvSpPr/>
          <p:nvPr/>
        </p:nvSpPr>
        <p:spPr>
          <a:xfrm>
            <a:off x="3604575" y="606730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FC75FFF3-7B30-49FE-A374-212254C74B72}"/>
              </a:ext>
            </a:extLst>
          </p:cNvPr>
          <p:cNvSpPr/>
          <p:nvPr/>
        </p:nvSpPr>
        <p:spPr>
          <a:xfrm rot="16200000">
            <a:off x="10329288" y="247263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5F63390C-DAD6-45AC-92CC-1089DA71DFD6}"/>
              </a:ext>
            </a:extLst>
          </p:cNvPr>
          <p:cNvSpPr/>
          <p:nvPr/>
        </p:nvSpPr>
        <p:spPr>
          <a:xfrm>
            <a:off x="10341405" y="45628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39233A37-80A3-4FDF-B319-D3783F2345A7}"/>
              </a:ext>
            </a:extLst>
          </p:cNvPr>
          <p:cNvSpPr>
            <a:spLocks noChangeAspect="1"/>
          </p:cNvSpPr>
          <p:nvPr/>
        </p:nvSpPr>
        <p:spPr>
          <a:xfrm rot="9900000">
            <a:off x="3501393" y="355025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C6D094B6-9804-4EE4-984A-54E058703282}"/>
              </a:ext>
            </a:extLst>
          </p:cNvPr>
          <p:cNvSpPr/>
          <p:nvPr/>
        </p:nvSpPr>
        <p:spPr>
          <a:xfrm>
            <a:off x="1651870" y="25426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DC77AEA-569F-474B-9253-A0AF3DA7F51C}"/>
              </a:ext>
            </a:extLst>
          </p:cNvPr>
          <p:cNvSpPr/>
          <p:nvPr/>
        </p:nvSpPr>
        <p:spPr>
          <a:xfrm>
            <a:off x="1635987" y="463926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7DA1F13-3866-4EC1-89CD-198C793AE551}"/>
              </a:ext>
            </a:extLst>
          </p:cNvPr>
          <p:cNvSpPr>
            <a:spLocks noChangeAspect="1"/>
          </p:cNvSpPr>
          <p:nvPr/>
        </p:nvSpPr>
        <p:spPr>
          <a:xfrm>
            <a:off x="8307730" y="35047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947F0-96AF-4913-BCC6-191165FA29FD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2C2DE958-492F-411E-B950-F8368F6C1E97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81FF8EF9-3C26-4D7A-8473-5C6C560F004F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2017E-A132-408C-A816-6C1D9853AC3D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F4B18-DF94-452F-A084-7278B2F5CCF6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16F42DE1-A77A-4809-9245-329008094D4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2AF00C-42C5-4309-B725-CAEAA38B9F8A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A275F-9D95-4365-A67B-C3D86ECC15C7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AF2AF53D-DAF0-422D-83A5-51FD6AAD213A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C5F4C0-BBB6-46C9-8D1C-2A23E11206FF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97DF3-F4CA-4BAE-B12F-6CC9E16E680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522C1C68-8BF5-4B97-8462-8BE4057C1689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2D0930C-0AE8-4DE3-9660-E018A2594BBD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73D24-1963-4E13-A05E-CF85694260A5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6CE948-1B86-4A1E-B415-001ED180DE7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77E110-F11A-4CEB-B263-C015AF3D545B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B5E1FE13-1FC7-4D25-9845-020019471075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39E73656-A9F7-465E-95CE-CCB01490C5C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2D9260-DA23-4654-9C0E-3D781737F40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EAED2-C9B0-4137-AB95-B16777829DA3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304AAE0D-0489-4D86-9701-294985BE5BA6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3C1C0C0D-6D3E-46DC-92C2-12D5AD4A0F0F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88FD23-0F0E-4FB0-8238-F3D591D37D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D1ABA-0582-43C5-80BB-C8ADE35CD70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91D629-B134-4B25-BA82-20D55D482F0D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7D093-F9DD-47D4-966B-E451C56A6DA1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69DC1572-1E26-41B0-9CB3-F4A55E6A7D46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2D4DDCC-1481-45FB-8AF2-3701ACDC9A84}"/>
              </a:ext>
            </a:extLst>
          </p:cNvPr>
          <p:cNvSpPr/>
          <p:nvPr/>
        </p:nvSpPr>
        <p:spPr>
          <a:xfrm>
            <a:off x="1968550" y="4806193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ADB5320-69CE-4D04-A6A0-5C757B06A942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09177F3-9FF1-424A-9A88-CFF879906EBB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111ECA9C-8DB0-48E2-AC9C-C1EA8D25D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067866"/>
              </p:ext>
            </p:extLst>
          </p:nvPr>
        </p:nvGraphicFramePr>
        <p:xfrm>
          <a:off x="9570197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3BFF52A-3E26-474A-9D10-91CFB0B68735}"/>
              </a:ext>
            </a:extLst>
          </p:cNvPr>
          <p:cNvSpPr/>
          <p:nvPr/>
        </p:nvSpPr>
        <p:spPr>
          <a:xfrm>
            <a:off x="4205629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E49F9-FA39-4B41-9FB2-88749D10D5B7}"/>
              </a:ext>
            </a:extLst>
          </p:cNvPr>
          <p:cNvSpPr txBox="1"/>
          <p:nvPr/>
        </p:nvSpPr>
        <p:spPr>
          <a:xfrm>
            <a:off x="4194777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E52F0AC6-CE43-4C7A-B5FA-2ACCA960D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878358"/>
              </p:ext>
            </p:extLst>
          </p:nvPr>
        </p:nvGraphicFramePr>
        <p:xfrm>
          <a:off x="3832505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357AAC2-5074-4018-84D1-1D0EA27076A5}"/>
              </a:ext>
            </a:extLst>
          </p:cNvPr>
          <p:cNvSpPr/>
          <p:nvPr/>
        </p:nvSpPr>
        <p:spPr>
          <a:xfrm>
            <a:off x="7074475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84838-9185-4649-AD86-ED40597A2B8C}"/>
              </a:ext>
            </a:extLst>
          </p:cNvPr>
          <p:cNvSpPr txBox="1"/>
          <p:nvPr/>
        </p:nvSpPr>
        <p:spPr>
          <a:xfrm>
            <a:off x="7063623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4BD0D015-9663-41D4-8BEC-AD6C6C7CA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170343"/>
              </p:ext>
            </p:extLst>
          </p:nvPr>
        </p:nvGraphicFramePr>
        <p:xfrm>
          <a:off x="6701351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8F5D7F2A-7896-4979-8BEE-B465233F5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182666"/>
              </p:ext>
            </p:extLst>
          </p:nvPr>
        </p:nvGraphicFramePr>
        <p:xfrm>
          <a:off x="963659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3646E2F-C4F4-4E5C-9D6B-AECA5EB6F7CC}"/>
              </a:ext>
            </a:extLst>
          </p:cNvPr>
          <p:cNvSpPr/>
          <p:nvPr/>
        </p:nvSpPr>
        <p:spPr>
          <a:xfrm>
            <a:off x="9943321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60F08B-387C-4276-8285-7DC87EF91FE2}"/>
              </a:ext>
            </a:extLst>
          </p:cNvPr>
          <p:cNvSpPr/>
          <p:nvPr/>
        </p:nvSpPr>
        <p:spPr>
          <a:xfrm>
            <a:off x="1347636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77D3F-4173-458B-AFC4-91F269F228D0}"/>
              </a:ext>
            </a:extLst>
          </p:cNvPr>
          <p:cNvSpPr txBox="1"/>
          <p:nvPr/>
        </p:nvSpPr>
        <p:spPr>
          <a:xfrm>
            <a:off x="9932469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07FAD-E717-4AD6-AF80-FA17C4C00889}"/>
              </a:ext>
            </a:extLst>
          </p:cNvPr>
          <p:cNvSpPr txBox="1"/>
          <p:nvPr/>
        </p:nvSpPr>
        <p:spPr>
          <a:xfrm>
            <a:off x="1336784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C3AB6-16D2-41A4-BDC0-C22C16EBC9C4}"/>
              </a:ext>
            </a:extLst>
          </p:cNvPr>
          <p:cNvSpPr txBox="1"/>
          <p:nvPr/>
        </p:nvSpPr>
        <p:spPr>
          <a:xfrm>
            <a:off x="847802" y="231763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AB2FF-2AF1-45CC-A976-F705C8E1C6DB}"/>
              </a:ext>
            </a:extLst>
          </p:cNvPr>
          <p:cNvSpPr txBox="1"/>
          <p:nvPr/>
        </p:nvSpPr>
        <p:spPr>
          <a:xfrm>
            <a:off x="2142615" y="2102461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798A6-0893-43D4-AD7C-C8F80E7A4D7C}"/>
              </a:ext>
            </a:extLst>
          </p:cNvPr>
          <p:cNvSpPr txBox="1"/>
          <p:nvPr/>
        </p:nvSpPr>
        <p:spPr>
          <a:xfrm>
            <a:off x="847802" y="3046116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08084-655D-4E78-B909-A9B1529E6384}"/>
              </a:ext>
            </a:extLst>
          </p:cNvPr>
          <p:cNvSpPr txBox="1"/>
          <p:nvPr/>
        </p:nvSpPr>
        <p:spPr>
          <a:xfrm>
            <a:off x="847803" y="1789945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208A2-0900-416D-A356-C1AB7E031B7D}"/>
              </a:ext>
            </a:extLst>
          </p:cNvPr>
          <p:cNvSpPr txBox="1"/>
          <p:nvPr/>
        </p:nvSpPr>
        <p:spPr>
          <a:xfrm>
            <a:off x="6343466" y="233013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E5333-8459-4D78-A93E-DCFD7C4A2259}"/>
              </a:ext>
            </a:extLst>
          </p:cNvPr>
          <p:cNvSpPr txBox="1"/>
          <p:nvPr/>
        </p:nvSpPr>
        <p:spPr>
          <a:xfrm>
            <a:off x="7638279" y="2114965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2445A-F60B-455E-9715-23D1F97E4743}"/>
              </a:ext>
            </a:extLst>
          </p:cNvPr>
          <p:cNvSpPr txBox="1"/>
          <p:nvPr/>
        </p:nvSpPr>
        <p:spPr>
          <a:xfrm>
            <a:off x="6343466" y="3058620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9FB465-8C5D-47FE-B1A4-8F83AF43CDAF}"/>
              </a:ext>
            </a:extLst>
          </p:cNvPr>
          <p:cNvSpPr txBox="1"/>
          <p:nvPr/>
        </p:nvSpPr>
        <p:spPr>
          <a:xfrm>
            <a:off x="6343467" y="180244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2979829F-681E-4732-B50E-B310A1DFD459}"/>
              </a:ext>
            </a:extLst>
          </p:cNvPr>
          <p:cNvSpPr/>
          <p:nvPr/>
        </p:nvSpPr>
        <p:spPr>
          <a:xfrm>
            <a:off x="4823251" y="3513104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D43DBB0-4E0E-4303-9BDD-DD9A1ADD20AB}"/>
              </a:ext>
            </a:extLst>
          </p:cNvPr>
          <p:cNvSpPr/>
          <p:nvPr/>
        </p:nvSpPr>
        <p:spPr>
          <a:xfrm>
            <a:off x="10645399" y="3475525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C8C36D-4739-4CB3-9425-35911C98EE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20962833-6DFC-4DBA-9478-1C909D815CCA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B8712-74E2-4B4E-B70F-835AC9239574}"/>
              </a:ext>
            </a:extLst>
          </p:cNvPr>
          <p:cNvSpPr txBox="1"/>
          <p:nvPr/>
        </p:nvSpPr>
        <p:spPr>
          <a:xfrm>
            <a:off x="531048" y="4531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46710-813E-4250-9DC5-9200E25438E1}"/>
              </a:ext>
            </a:extLst>
          </p:cNvPr>
          <p:cNvSpPr txBox="1"/>
          <p:nvPr/>
        </p:nvSpPr>
        <p:spPr>
          <a:xfrm>
            <a:off x="531048" y="7786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EAC2BF-A8E2-457F-ABD9-6E8586FB2DD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60441" y="2275324"/>
            <a:ext cx="2954811" cy="1272449"/>
            <a:chOff x="1661104" y="1931284"/>
            <a:chExt cx="2378955" cy="1272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80A838D-9E4B-4FC4-96DD-9928632D8816}"/>
              </a:ext>
            </a:extLst>
          </p:cNvPr>
          <p:cNvGrpSpPr/>
          <p:nvPr/>
        </p:nvGrpSpPr>
        <p:grpSpPr>
          <a:xfrm>
            <a:off x="7395800" y="2275324"/>
            <a:ext cx="2954811" cy="1272449"/>
            <a:chOff x="8172410" y="1931284"/>
            <a:chExt cx="2378955" cy="12724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C2025-C6F1-404E-B302-24284158FBB1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9A205-C3DF-46B0-8E5C-E9A9D20BB21C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33DE0536-F1A1-4752-AF6F-D888E00CA980}"/>
              </a:ext>
            </a:extLst>
          </p:cNvPr>
          <p:cNvGrpSpPr/>
          <p:nvPr/>
        </p:nvGrpSpPr>
        <p:grpSpPr>
          <a:xfrm>
            <a:off x="1860441" y="4506945"/>
            <a:ext cx="2954811" cy="1272449"/>
            <a:chOff x="1661104" y="3685679"/>
            <a:chExt cx="2378955" cy="12724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9C91-C252-43F6-848F-1EB53AB82FA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E8205-2B47-4425-B58F-2590BD0F0E22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70D2AC5E-1BDC-45D8-9C9F-C7B07D0DB49E}"/>
              </a:ext>
            </a:extLst>
          </p:cNvPr>
          <p:cNvGrpSpPr/>
          <p:nvPr/>
        </p:nvGrpSpPr>
        <p:grpSpPr>
          <a:xfrm>
            <a:off x="7395800" y="4506945"/>
            <a:ext cx="2954811" cy="1272449"/>
            <a:chOff x="8172410" y="3685679"/>
            <a:chExt cx="2378955" cy="12724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EFDABD-3266-41DB-B2AA-6FC418DCF7C6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B7586-1A1A-47E9-BB29-6E399CFD68F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42571" y="3497215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09605E-2911-4B7E-A804-921F0CC8AC8E}"/>
              </a:ext>
            </a:extLst>
          </p:cNvPr>
          <p:cNvSpPr txBox="1"/>
          <p:nvPr/>
        </p:nvSpPr>
        <p:spPr>
          <a:xfrm>
            <a:off x="5242571" y="4094366"/>
            <a:ext cx="172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835F3-7970-43DA-8FA0-E816A3EE5CB7}"/>
              </a:ext>
            </a:extLst>
          </p:cNvPr>
          <p:cNvGrpSpPr/>
          <p:nvPr/>
        </p:nvGrpSpPr>
        <p:grpSpPr>
          <a:xfrm>
            <a:off x="4204151" y="2109408"/>
            <a:ext cx="3764648" cy="3757721"/>
            <a:chOff x="3024758" y="1786975"/>
            <a:chExt cx="3152135" cy="3146335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B069D175-EC0C-46FC-AE17-BA2006EBDC8C}"/>
                </a:ext>
              </a:extLst>
            </p:cNvPr>
            <p:cNvSpPr/>
            <p:nvPr/>
          </p:nvSpPr>
          <p:spPr>
            <a:xfrm rot="18900000">
              <a:off x="3024758" y="2459374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C351818-9E2F-4199-90C6-1031A01F289B}"/>
                </a:ext>
              </a:extLst>
            </p:cNvPr>
            <p:cNvSpPr/>
            <p:nvPr/>
          </p:nvSpPr>
          <p:spPr>
            <a:xfrm rot="13500000">
              <a:off x="3942596" y="155237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A165DE8-3DE6-4C64-9431-07EBA0E0E0A9}"/>
                </a:ext>
              </a:extLst>
            </p:cNvPr>
            <p:cNvSpPr/>
            <p:nvPr/>
          </p:nvSpPr>
          <p:spPr>
            <a:xfrm rot="13500000">
              <a:off x="3942596" y="3395182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D79B519-62CA-408F-A095-905E0FFF94D0}"/>
                </a:ext>
              </a:extLst>
            </p:cNvPr>
            <p:cNvSpPr/>
            <p:nvPr/>
          </p:nvSpPr>
          <p:spPr>
            <a:xfrm rot="8100000">
              <a:off x="4873367" y="247671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2CBF33-B2A2-4C6D-81DA-6D03FA3A6A2F}"/>
              </a:ext>
            </a:extLst>
          </p:cNvPr>
          <p:cNvSpPr txBox="1"/>
          <p:nvPr/>
        </p:nvSpPr>
        <p:spPr>
          <a:xfrm>
            <a:off x="5438403" y="26309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AF973-637A-4B79-AA44-24B3A23CB687}"/>
              </a:ext>
            </a:extLst>
          </p:cNvPr>
          <p:cNvSpPr txBox="1"/>
          <p:nvPr/>
        </p:nvSpPr>
        <p:spPr>
          <a:xfrm>
            <a:off x="4309717" y="371357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C5E90-1B0A-4348-83F4-99845ED3DC30}"/>
              </a:ext>
            </a:extLst>
          </p:cNvPr>
          <p:cNvSpPr txBox="1"/>
          <p:nvPr/>
        </p:nvSpPr>
        <p:spPr>
          <a:xfrm>
            <a:off x="6557160" y="371357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455AD-AA18-4ADD-BDC5-DFE3D654D999}"/>
              </a:ext>
            </a:extLst>
          </p:cNvPr>
          <p:cNvSpPr txBox="1"/>
          <p:nvPr/>
        </p:nvSpPr>
        <p:spPr>
          <a:xfrm>
            <a:off x="5438403" y="483367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2" name="그룹 2">
            <a:extLst>
              <a:ext uri="{FF2B5EF4-FFF2-40B4-BE49-F238E27FC236}">
                <a16:creationId xmlns:a16="http://schemas.microsoft.com/office/drawing/2014/main" id="{C2826CD6-AF1B-4571-92C9-2A87428FED17}"/>
              </a:ext>
            </a:extLst>
          </p:cNvPr>
          <p:cNvGrpSpPr/>
          <p:nvPr/>
        </p:nvGrpSpPr>
        <p:grpSpPr>
          <a:xfrm>
            <a:off x="8096251" y="2008383"/>
            <a:ext cx="3217222" cy="897285"/>
            <a:chOff x="7483202" y="1970281"/>
            <a:chExt cx="2880320" cy="897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78E7F4-40D8-422F-A377-AFBD5D3BD157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AEBCF-41B2-4AF4-B28E-5FF5BC1DDF2F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그룹 5">
            <a:extLst>
              <a:ext uri="{FF2B5EF4-FFF2-40B4-BE49-F238E27FC236}">
                <a16:creationId xmlns:a16="http://schemas.microsoft.com/office/drawing/2014/main" id="{AB9A6DC3-3BBF-4097-A5D0-D23A6BFF2F4D}"/>
              </a:ext>
            </a:extLst>
          </p:cNvPr>
          <p:cNvGrpSpPr/>
          <p:nvPr/>
        </p:nvGrpSpPr>
        <p:grpSpPr>
          <a:xfrm>
            <a:off x="8096251" y="5243727"/>
            <a:ext cx="3217222" cy="897285"/>
            <a:chOff x="7959859" y="5205624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792A0B-6476-46E5-830B-A493567B19C2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4F1CBC-55A5-4A9D-A9D9-DE7AEC768B1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18" name="Elbow Connector 56">
            <a:extLst>
              <a:ext uri="{FF2B5EF4-FFF2-40B4-BE49-F238E27FC236}">
                <a16:creationId xmlns:a16="http://schemas.microsoft.com/office/drawing/2014/main" id="{0DB7A541-D45B-4248-84CF-045778DC0AA9}"/>
              </a:ext>
            </a:extLst>
          </p:cNvPr>
          <p:cNvCxnSpPr/>
          <p:nvPr/>
        </p:nvCxnSpPr>
        <p:spPr>
          <a:xfrm rot="16200000" flipH="1">
            <a:off x="7304784" y="4843116"/>
            <a:ext cx="737049" cy="371940"/>
          </a:xfrm>
          <a:prstGeom prst="bentConnector3">
            <a:avLst>
              <a:gd name="adj1" fmla="val 10040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7">
            <a:extLst>
              <a:ext uri="{FF2B5EF4-FFF2-40B4-BE49-F238E27FC236}">
                <a16:creationId xmlns:a16="http://schemas.microsoft.com/office/drawing/2014/main" id="{32F9BCC6-8971-41B3-851D-36D080980DBE}"/>
              </a:ext>
            </a:extLst>
          </p:cNvPr>
          <p:cNvGrpSpPr/>
          <p:nvPr/>
        </p:nvGrpSpPr>
        <p:grpSpPr>
          <a:xfrm>
            <a:off x="836782" y="1854155"/>
            <a:ext cx="3223973" cy="897285"/>
            <a:chOff x="1919536" y="1816053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8559F-AA2A-402D-9FD7-F14B1B702931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C711A7-660E-4CCC-B2C2-0DA1C284F65D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2" name="Elbow Connector 59">
            <a:extLst>
              <a:ext uri="{FF2B5EF4-FFF2-40B4-BE49-F238E27FC236}">
                <a16:creationId xmlns:a16="http://schemas.microsoft.com/office/drawing/2014/main" id="{F60EEAED-38C1-40C2-8566-6C3B3986D1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9780" y="2381364"/>
            <a:ext cx="1332575" cy="586607"/>
          </a:xfrm>
          <a:prstGeom prst="bentConnector3">
            <a:avLst>
              <a:gd name="adj1" fmla="val 361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60">
            <a:extLst>
              <a:ext uri="{FF2B5EF4-FFF2-40B4-BE49-F238E27FC236}">
                <a16:creationId xmlns:a16="http://schemas.microsoft.com/office/drawing/2014/main" id="{4A7891C6-4718-43A8-8C9B-CB819E030AD6}"/>
              </a:ext>
            </a:extLst>
          </p:cNvPr>
          <p:cNvCxnSpPr>
            <a:cxnSpLocks/>
          </p:cNvCxnSpPr>
          <p:nvPr/>
        </p:nvCxnSpPr>
        <p:spPr>
          <a:xfrm rot="10800000">
            <a:off x="4083323" y="5047687"/>
            <a:ext cx="1355081" cy="3499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8">
            <a:extLst>
              <a:ext uri="{FF2B5EF4-FFF2-40B4-BE49-F238E27FC236}">
                <a16:creationId xmlns:a16="http://schemas.microsoft.com/office/drawing/2014/main" id="{26FB375B-526E-4123-86A5-0FA8745968F9}"/>
              </a:ext>
            </a:extLst>
          </p:cNvPr>
          <p:cNvGrpSpPr/>
          <p:nvPr/>
        </p:nvGrpSpPr>
        <p:grpSpPr>
          <a:xfrm>
            <a:off x="836782" y="4909190"/>
            <a:ext cx="3223973" cy="897285"/>
            <a:chOff x="1991543" y="4871087"/>
            <a:chExt cx="2880320" cy="8972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329AD4-94B2-4960-AAE9-BCC207FCC284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94B47-9426-420F-85D6-14C325CE0792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7" name="Elbow Connector 60">
            <a:extLst>
              <a:ext uri="{FF2B5EF4-FFF2-40B4-BE49-F238E27FC236}">
                <a16:creationId xmlns:a16="http://schemas.microsoft.com/office/drawing/2014/main" id="{3BF103E1-36F3-4E31-BD35-2A867364249D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00176" y="2155148"/>
            <a:ext cx="1355081" cy="3499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F424-5619-42D8-A4A2-A5884709855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5A0FFD8-2C4F-4ADB-9D34-DA0F81FDDC15}"/>
              </a:ext>
            </a:extLst>
          </p:cNvPr>
          <p:cNvGrpSpPr/>
          <p:nvPr/>
        </p:nvGrpSpPr>
        <p:grpSpPr>
          <a:xfrm>
            <a:off x="774216" y="4383149"/>
            <a:ext cx="5172619" cy="1457447"/>
            <a:chOff x="755576" y="5013176"/>
            <a:chExt cx="3362774" cy="14574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5D3269-4F1A-4A57-8B09-3D27B31FC29D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4D4433-0F8C-4D30-A121-77BE3BC499A5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0EF60505-CAF5-4C40-A77F-33485BF9B010}"/>
              </a:ext>
            </a:extLst>
          </p:cNvPr>
          <p:cNvGrpSpPr/>
          <p:nvPr/>
        </p:nvGrpSpPr>
        <p:grpSpPr>
          <a:xfrm>
            <a:off x="6246401" y="4383149"/>
            <a:ext cx="5172619" cy="1457447"/>
            <a:chOff x="755576" y="5013176"/>
            <a:chExt cx="3362774" cy="14574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34DFE-2A12-4B1C-BFCC-CBE0169BC663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4C14D-9F69-4313-950E-9661E23557C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946F1-2441-48C9-92FF-35A6B86AF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E45B5-A268-4278-A548-187CEE6CB6F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4D52B-3626-4C23-AA06-5F10F3B8B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21016"/>
              </p:ext>
            </p:extLst>
          </p:nvPr>
        </p:nvGraphicFramePr>
        <p:xfrm>
          <a:off x="913585" y="18370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168080-9EB2-4F0C-9535-1A83220FC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70110"/>
              </p:ext>
            </p:extLst>
          </p:nvPr>
        </p:nvGraphicFramePr>
        <p:xfrm>
          <a:off x="6364379" y="18458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20A1E3-4D32-4CCC-9E51-E55889B99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67215"/>
              </p:ext>
            </p:extLst>
          </p:nvPr>
        </p:nvGraphicFramePr>
        <p:xfrm>
          <a:off x="913585" y="38573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1446550"/>
              <a:chOff x="1704484" y="1766707"/>
              <a:chExt cx="1038452" cy="144655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1446550"/>
              <a:chOff x="1704484" y="1766707"/>
              <a:chExt cx="1038452" cy="144655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1446550"/>
              <a:chOff x="1704484" y="1766707"/>
              <a:chExt cx="1038452" cy="144655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1446550"/>
              <a:chOff x="1704484" y="1766707"/>
              <a:chExt cx="1038452" cy="144655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EA7D0BC8-12F4-45CB-9687-DD516F98CDB4}"/>
              </a:ext>
            </a:extLst>
          </p:cNvPr>
          <p:cNvSpPr>
            <a:spLocks noChangeAspect="1"/>
          </p:cNvSpPr>
          <p:nvPr/>
        </p:nvSpPr>
        <p:spPr>
          <a:xfrm>
            <a:off x="8116722" y="4286779"/>
            <a:ext cx="640080" cy="64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5D033C7-7C49-46A8-A99F-1BE1C49FB288}"/>
              </a:ext>
            </a:extLst>
          </p:cNvPr>
          <p:cNvSpPr>
            <a:spLocks noChangeAspect="1"/>
          </p:cNvSpPr>
          <p:nvPr/>
        </p:nvSpPr>
        <p:spPr>
          <a:xfrm>
            <a:off x="7066422" y="3351616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C2C99D-9719-4CDB-898A-FAF372158C5A}"/>
              </a:ext>
            </a:extLst>
          </p:cNvPr>
          <p:cNvSpPr>
            <a:spLocks noChangeAspect="1"/>
          </p:cNvSpPr>
          <p:nvPr/>
        </p:nvSpPr>
        <p:spPr>
          <a:xfrm>
            <a:off x="5775960" y="2910890"/>
            <a:ext cx="640080" cy="64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B07980-6819-44D5-85DC-81D19E3BE7F3}"/>
              </a:ext>
            </a:extLst>
          </p:cNvPr>
          <p:cNvSpPr>
            <a:spLocks noChangeAspect="1"/>
          </p:cNvSpPr>
          <p:nvPr/>
        </p:nvSpPr>
        <p:spPr>
          <a:xfrm>
            <a:off x="4542099" y="3351343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9A66DF-EE4F-455B-8A16-B86BB6DF3B56}"/>
              </a:ext>
            </a:extLst>
          </p:cNvPr>
          <p:cNvSpPr>
            <a:spLocks noChangeAspect="1"/>
          </p:cNvSpPr>
          <p:nvPr/>
        </p:nvSpPr>
        <p:spPr>
          <a:xfrm>
            <a:off x="3470212" y="4286788"/>
            <a:ext cx="640080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1152C5-8DAB-4CC0-A38B-F989805B6909}"/>
              </a:ext>
            </a:extLst>
          </p:cNvPr>
          <p:cNvSpPr/>
          <p:nvPr/>
        </p:nvSpPr>
        <p:spPr>
          <a:xfrm rot="5400000">
            <a:off x="807100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3D2FE1-B4FE-4237-AB99-A703E5B37E74}"/>
              </a:ext>
            </a:extLst>
          </p:cNvPr>
          <p:cNvSpPr/>
          <p:nvPr/>
        </p:nvSpPr>
        <p:spPr>
          <a:xfrm rot="5400000">
            <a:off x="7012924" y="3305623"/>
            <a:ext cx="731520" cy="73152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FC05C6-88F4-4051-85C3-9A2D376225FF}"/>
              </a:ext>
            </a:extLst>
          </p:cNvPr>
          <p:cNvSpPr/>
          <p:nvPr/>
        </p:nvSpPr>
        <p:spPr>
          <a:xfrm rot="5400000">
            <a:off x="4494490" y="3305623"/>
            <a:ext cx="731520" cy="73152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AD37D9-096A-47CF-8C1C-420A06BF17FB}"/>
              </a:ext>
            </a:extLst>
          </p:cNvPr>
          <p:cNvSpPr/>
          <p:nvPr/>
        </p:nvSpPr>
        <p:spPr>
          <a:xfrm rot="5400000">
            <a:off x="342449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22C62F-CFCD-4287-8DE0-3514D209437E}"/>
              </a:ext>
            </a:extLst>
          </p:cNvPr>
          <p:cNvSpPr/>
          <p:nvPr/>
        </p:nvSpPr>
        <p:spPr>
          <a:xfrm rot="5400000">
            <a:off x="5738018" y="2873575"/>
            <a:ext cx="731520" cy="731520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33AAF-5130-4A4D-961E-EAE0677081D2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F6CE29-30A6-443A-98B0-B2613E6486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DA51A9-03D2-43E7-A8AE-8CE86E09317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E881E-89DF-4C9C-8B62-C28B925D39E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02010-9F18-479B-865D-F0E3DCBAA3F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47391-E605-47B8-919D-82F85DA9E5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9997C-0233-4DF7-9ECA-C4D8C7F4212B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0671FB-C11A-4B2C-966D-AFCFA74A49C8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A63B32-A57C-47BB-A175-6063F2DDA245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D39A5-CDD2-43D2-96DE-B1F33C7BCC5D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4347B-6837-471C-BA2C-89EF7B5251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D6F04B-B05A-4169-B6B1-43C8CC7F4A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0347A-5465-4630-9C53-04FB98934555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2DF179-1C24-49F6-B93A-432C14EB8C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9D55A5-F692-4C9B-9D9A-6CE18FA47AE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AC2BCA-CA6A-441A-91FE-7D0B46A634DE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9"/>
            <a:ext cx="1187786" cy="92970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4FCE56-39CE-4C1E-9A9D-060ADA8BA3E3}"/>
              </a:ext>
            </a:extLst>
          </p:cNvPr>
          <p:cNvCxnSpPr>
            <a:cxnSpLocks/>
          </p:cNvCxnSpPr>
          <p:nvPr/>
        </p:nvCxnSpPr>
        <p:spPr>
          <a:xfrm flipV="1">
            <a:off x="6954584" y="4839596"/>
            <a:ext cx="1138885" cy="102187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99D49-FD07-4EEB-8342-13134CA7299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3" y="4072882"/>
            <a:ext cx="586681" cy="766714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44817C-FFA7-4164-90FC-EEF24D2F9BB2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108565-4389-4B6F-B056-8FEF22B43022}"/>
              </a:ext>
            </a:extLst>
          </p:cNvPr>
          <p:cNvCxnSpPr>
            <a:cxnSpLocks/>
          </p:cNvCxnSpPr>
          <p:nvPr/>
        </p:nvCxnSpPr>
        <p:spPr>
          <a:xfrm flipV="1">
            <a:off x="6705895" y="4072882"/>
            <a:ext cx="660211" cy="792087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6D5FA76A-6BD8-4F64-9482-B5325920CAF8}"/>
              </a:ext>
            </a:extLst>
          </p:cNvPr>
          <p:cNvSpPr/>
          <p:nvPr/>
        </p:nvSpPr>
        <p:spPr>
          <a:xfrm>
            <a:off x="8265285" y="444109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A75D9C4D-8C86-42E5-A731-8BD0C7844378}"/>
              </a:ext>
            </a:extLst>
          </p:cNvPr>
          <p:cNvSpPr/>
          <p:nvPr/>
        </p:nvSpPr>
        <p:spPr>
          <a:xfrm>
            <a:off x="3604753" y="443197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0B438681-9CAB-4920-9AFB-16D44129CD29}"/>
              </a:ext>
            </a:extLst>
          </p:cNvPr>
          <p:cNvSpPr/>
          <p:nvPr/>
        </p:nvSpPr>
        <p:spPr>
          <a:xfrm>
            <a:off x="4682265" y="3545355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374D003-FE35-4406-8D83-9F13F148BA50}"/>
              </a:ext>
            </a:extLst>
          </p:cNvPr>
          <p:cNvSpPr/>
          <p:nvPr/>
        </p:nvSpPr>
        <p:spPr>
          <a:xfrm>
            <a:off x="5886395" y="31064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5A0BCFB1-A377-4ACC-9BFC-8C114053E20A}"/>
              </a:ext>
            </a:extLst>
          </p:cNvPr>
          <p:cNvSpPr/>
          <p:nvPr/>
        </p:nvSpPr>
        <p:spPr>
          <a:xfrm>
            <a:off x="7218370" y="357666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D7C745D-10D9-42C4-B022-4A054AFB9225}"/>
              </a:ext>
            </a:extLst>
          </p:cNvPr>
          <p:cNvSpPr/>
          <p:nvPr/>
        </p:nvSpPr>
        <p:spPr>
          <a:xfrm>
            <a:off x="4435859" y="5033640"/>
            <a:ext cx="3328872" cy="1302168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7EFC9BB3-B5DA-4415-A056-1F046AFB583A}"/>
              </a:ext>
            </a:extLst>
          </p:cNvPr>
          <p:cNvSpPr txBox="1">
            <a:spLocks/>
          </p:cNvSpPr>
          <p:nvPr/>
        </p:nvSpPr>
        <p:spPr>
          <a:xfrm>
            <a:off x="6096000" y="452795"/>
            <a:ext cx="4552950" cy="164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Column 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B7B6CD-9958-431D-BDE0-9F599DEBA65D}"/>
              </a:ext>
            </a:extLst>
          </p:cNvPr>
          <p:cNvGrpSpPr/>
          <p:nvPr/>
        </p:nvGrpSpPr>
        <p:grpSpPr>
          <a:xfrm>
            <a:off x="623383" y="604470"/>
            <a:ext cx="5234492" cy="5915035"/>
            <a:chOff x="2153463" y="1916832"/>
            <a:chExt cx="7911017" cy="59150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ADE50E-04AB-429A-A381-D1EF090F409C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CEA75A-8E35-4A4A-96F9-AF391EE4AF8C}"/>
                </a:ext>
              </a:extLst>
            </p:cNvPr>
            <p:cNvSpPr txBox="1"/>
            <p:nvPr/>
          </p:nvSpPr>
          <p:spPr>
            <a:xfrm>
              <a:off x="2153463" y="2753554"/>
              <a:ext cx="7911017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8741D6F6-EA96-4AB8-A808-72218811F9F5}"/>
              </a:ext>
            </a:extLst>
          </p:cNvPr>
          <p:cNvSpPr txBox="1"/>
          <p:nvPr/>
        </p:nvSpPr>
        <p:spPr>
          <a:xfrm>
            <a:off x="2385311" y="133598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8210A-05DB-4462-AF38-B94CA5FCAACF}"/>
              </a:ext>
            </a:extLst>
          </p:cNvPr>
          <p:cNvSpPr txBox="1"/>
          <p:nvPr/>
        </p:nvSpPr>
        <p:spPr>
          <a:xfrm>
            <a:off x="724533" y="263927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945310-91B4-4A33-BF64-8B368792ADBE}"/>
              </a:ext>
            </a:extLst>
          </p:cNvPr>
          <p:cNvSpPr txBox="1"/>
          <p:nvPr/>
        </p:nvSpPr>
        <p:spPr>
          <a:xfrm>
            <a:off x="6238221" y="3991309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CC9820-E1A3-4B4F-8635-6A76AC09364F}"/>
              </a:ext>
            </a:extLst>
          </p:cNvPr>
          <p:cNvSpPr txBox="1"/>
          <p:nvPr/>
        </p:nvSpPr>
        <p:spPr>
          <a:xfrm>
            <a:off x="6238221" y="52990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68E0A3-7FBB-43EF-AC4D-B68A9CAC7786}"/>
              </a:ext>
            </a:extLst>
          </p:cNvPr>
          <p:cNvSpPr txBox="1"/>
          <p:nvPr/>
        </p:nvSpPr>
        <p:spPr>
          <a:xfrm>
            <a:off x="720713" y="398623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59C1C9-C32E-4DA5-82CF-96DF2526F3C1}"/>
              </a:ext>
            </a:extLst>
          </p:cNvPr>
          <p:cNvSpPr txBox="1"/>
          <p:nvPr/>
        </p:nvSpPr>
        <p:spPr>
          <a:xfrm>
            <a:off x="720713" y="52990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D64EF6C0-7CC1-4866-AA5A-D4EBBE5F3DEC}"/>
              </a:ext>
            </a:extLst>
          </p:cNvPr>
          <p:cNvSpPr/>
          <p:nvPr/>
        </p:nvSpPr>
        <p:spPr>
          <a:xfrm>
            <a:off x="1030641" y="1555603"/>
            <a:ext cx="1000430" cy="84592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BBD81566-748D-4516-900F-0E100EEB1936}"/>
              </a:ext>
            </a:extLst>
          </p:cNvPr>
          <p:cNvSpPr/>
          <p:nvPr/>
        </p:nvSpPr>
        <p:spPr>
          <a:xfrm>
            <a:off x="10094951" y="4206069"/>
            <a:ext cx="512247" cy="88648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AD939855-4FB6-43FA-9179-C6463FC54E4A}"/>
              </a:ext>
            </a:extLst>
          </p:cNvPr>
          <p:cNvSpPr/>
          <p:nvPr/>
        </p:nvSpPr>
        <p:spPr>
          <a:xfrm>
            <a:off x="4476570" y="4259652"/>
            <a:ext cx="927188" cy="7366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356F0-38A0-493E-AFF1-0C9C0345F46C}"/>
              </a:ext>
            </a:extLst>
          </p:cNvPr>
          <p:cNvSpPr/>
          <p:nvPr/>
        </p:nvSpPr>
        <p:spPr>
          <a:xfrm>
            <a:off x="2" y="4716171"/>
            <a:ext cx="12191998" cy="1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161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5550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1864FB-BDA2-4F94-B436-92295462311B}"/>
              </a:ext>
            </a:extLst>
          </p:cNvPr>
          <p:cNvSpPr/>
          <p:nvPr/>
        </p:nvSpPr>
        <p:spPr>
          <a:xfrm>
            <a:off x="8161515" y="1545683"/>
            <a:ext cx="4101889" cy="1604552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2C24E9-425C-4F5B-95DA-5A5E6265CEAB}"/>
              </a:ext>
            </a:extLst>
          </p:cNvPr>
          <p:cNvGrpSpPr/>
          <p:nvPr/>
        </p:nvGrpSpPr>
        <p:grpSpPr>
          <a:xfrm>
            <a:off x="758071" y="3746563"/>
            <a:ext cx="2308272" cy="2304025"/>
            <a:chOff x="3024758" y="1786975"/>
            <a:chExt cx="3152135" cy="3146335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CA76F5B3-B87C-46ED-9DEA-D1AE366B40A4}"/>
                </a:ext>
              </a:extLst>
            </p:cNvPr>
            <p:cNvSpPr/>
            <p:nvPr/>
          </p:nvSpPr>
          <p:spPr>
            <a:xfrm rot="18900000">
              <a:off x="3024758" y="2459374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2EE8DA4-5550-462C-BE7E-CFFAAA3E1366}"/>
                </a:ext>
              </a:extLst>
            </p:cNvPr>
            <p:cNvSpPr/>
            <p:nvPr/>
          </p:nvSpPr>
          <p:spPr>
            <a:xfrm rot="13500000">
              <a:off x="3942596" y="155237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C19BC6CD-80A1-4788-B51D-0E6C55FAFC93}"/>
                </a:ext>
              </a:extLst>
            </p:cNvPr>
            <p:cNvSpPr/>
            <p:nvPr/>
          </p:nvSpPr>
          <p:spPr>
            <a:xfrm rot="13500000">
              <a:off x="3942596" y="3395182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C8D899AE-96B0-459C-9853-D8B44F5D9BD3}"/>
                </a:ext>
              </a:extLst>
            </p:cNvPr>
            <p:cNvSpPr/>
            <p:nvPr/>
          </p:nvSpPr>
          <p:spPr>
            <a:xfrm rot="8100000">
              <a:off x="4873367" y="247671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aphic 74">
            <a:extLst>
              <a:ext uri="{FF2B5EF4-FFF2-40B4-BE49-F238E27FC236}">
                <a16:creationId xmlns:a16="http://schemas.microsoft.com/office/drawing/2014/main" id="{BBF1845B-5907-4C9F-9EAC-7CA9A7A2C991}"/>
              </a:ext>
            </a:extLst>
          </p:cNvPr>
          <p:cNvGrpSpPr/>
          <p:nvPr/>
        </p:nvGrpSpPr>
        <p:grpSpPr>
          <a:xfrm rot="1140213">
            <a:off x="6134397" y="3039778"/>
            <a:ext cx="1809825" cy="1363959"/>
            <a:chOff x="4243255" y="3284873"/>
            <a:chExt cx="2045509" cy="1541580"/>
          </a:xfrm>
          <a:solidFill>
            <a:srgbClr val="4472C4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49E11B-BD78-47BD-B063-C16FFCFAC358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solidFill>
              <a:schemeClr val="accent4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C1ECCD-2F31-4477-9BCD-31F0110225F9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solidFill>
              <a:schemeClr val="accent6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207B23-346A-4A26-9009-0F72C180F961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solidFill>
              <a:schemeClr val="accent2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5B0573-ECB9-4471-A9D4-6D928293D0AB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solidFill>
              <a:schemeClr val="accent3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AB145A-26EA-45FD-A580-0D8456326CC4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solidFill>
              <a:schemeClr val="accent1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893C30-55C0-4DAA-8343-5FBB6F86B1E2}"/>
              </a:ext>
            </a:extLst>
          </p:cNvPr>
          <p:cNvGrpSpPr/>
          <p:nvPr/>
        </p:nvGrpSpPr>
        <p:grpSpPr>
          <a:xfrm>
            <a:off x="6453117" y="4237040"/>
            <a:ext cx="2192883" cy="2187486"/>
            <a:chOff x="4231104" y="2096562"/>
            <a:chExt cx="3728263" cy="371908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4F209E-DECD-4BB9-ABA2-11A07C70ECCE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D8B3C5-66E4-43C6-9343-1861508B3040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9856BA-B4AF-45AF-8CF0-D7174CD82FD7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21C630-E977-4186-B7EC-7233DAD31B8A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A85979-56FA-4C86-9CB7-DEFC97B1815B}"/>
              </a:ext>
            </a:extLst>
          </p:cNvPr>
          <p:cNvSpPr/>
          <p:nvPr/>
        </p:nvSpPr>
        <p:spPr>
          <a:xfrm>
            <a:off x="578964" y="1195644"/>
            <a:ext cx="3313586" cy="1947062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4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6A0CBD-BFB3-4166-A0A9-10BCB544A6AA}"/>
              </a:ext>
            </a:extLst>
          </p:cNvPr>
          <p:cNvGrpSpPr/>
          <p:nvPr/>
        </p:nvGrpSpPr>
        <p:grpSpPr>
          <a:xfrm>
            <a:off x="3395862" y="3863776"/>
            <a:ext cx="2906761" cy="2328925"/>
            <a:chOff x="2606012" y="1916832"/>
            <a:chExt cx="4054220" cy="3248281"/>
          </a:xfrm>
        </p:grpSpPr>
        <p:sp>
          <p:nvSpPr>
            <p:cNvPr id="22" name="Rounded Rectangle 71">
              <a:extLst>
                <a:ext uri="{FF2B5EF4-FFF2-40B4-BE49-F238E27FC236}">
                  <a16:creationId xmlns:a16="http://schemas.microsoft.com/office/drawing/2014/main" id="{CB0F3E3E-4406-4ED3-B9FB-FBE607CA0075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41">
              <a:extLst>
                <a:ext uri="{FF2B5EF4-FFF2-40B4-BE49-F238E27FC236}">
                  <a16:creationId xmlns:a16="http://schemas.microsoft.com/office/drawing/2014/main" id="{52E4804D-1602-400F-9C10-3CA83F1F447A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D83471B8-960B-48B7-8EE3-4A50D0600933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B7B2B0-42A0-4865-8DFA-DF65358DB2BF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EE2DD6-945F-4BAC-A8DD-C8604B58B849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7D551F-6196-49C9-B9CA-75A60EEC31D7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916197-A2CC-44B4-B417-582B86D73A61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0A23E7-C50D-484A-A03D-790EB3A76A52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6A677D-3431-4470-BA61-31740AF0F06B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0CD8641-AEC7-485D-AC49-221A583818D7}"/>
              </a:ext>
            </a:extLst>
          </p:cNvPr>
          <p:cNvSpPr/>
          <p:nvPr/>
        </p:nvSpPr>
        <p:spPr>
          <a:xfrm>
            <a:off x="3937091" y="1811698"/>
            <a:ext cx="4927677" cy="794174"/>
          </a:xfrm>
          <a:custGeom>
            <a:avLst/>
            <a:gdLst>
              <a:gd name="connsiteX0" fmla="*/ 3998255 w 7797114"/>
              <a:gd name="connsiteY0" fmla="*/ 1009685 h 1256630"/>
              <a:gd name="connsiteX1" fmla="*/ 4036856 w 7797114"/>
              <a:gd name="connsiteY1" fmla="*/ 1048261 h 1256630"/>
              <a:gd name="connsiteX2" fmla="*/ 3998255 w 7797114"/>
              <a:gd name="connsiteY2" fmla="*/ 1086835 h 1256630"/>
              <a:gd name="connsiteX3" fmla="*/ 3959652 w 7797114"/>
              <a:gd name="connsiteY3" fmla="*/ 1048261 h 1256630"/>
              <a:gd name="connsiteX4" fmla="*/ 3998255 w 7797114"/>
              <a:gd name="connsiteY4" fmla="*/ 1009685 h 1256630"/>
              <a:gd name="connsiteX5" fmla="*/ 3998277 w 7797114"/>
              <a:gd name="connsiteY5" fmla="*/ 967692 h 1256630"/>
              <a:gd name="connsiteX6" fmla="*/ 3917642 w 7797114"/>
              <a:gd name="connsiteY6" fmla="*/ 1048270 h 1256630"/>
              <a:gd name="connsiteX7" fmla="*/ 3998277 w 7797114"/>
              <a:gd name="connsiteY7" fmla="*/ 1128848 h 1256630"/>
              <a:gd name="connsiteX8" fmla="*/ 4078912 w 7797114"/>
              <a:gd name="connsiteY8" fmla="*/ 1048270 h 1256630"/>
              <a:gd name="connsiteX9" fmla="*/ 3998277 w 7797114"/>
              <a:gd name="connsiteY9" fmla="*/ 967692 h 1256630"/>
              <a:gd name="connsiteX10" fmla="*/ 4100358 w 7797114"/>
              <a:gd name="connsiteY10" fmla="*/ 720385 h 1256630"/>
              <a:gd name="connsiteX11" fmla="*/ 4093495 w 7797114"/>
              <a:gd name="connsiteY11" fmla="*/ 727243 h 1256630"/>
              <a:gd name="connsiteX12" fmla="*/ 4100358 w 7797114"/>
              <a:gd name="connsiteY12" fmla="*/ 734100 h 1256630"/>
              <a:gd name="connsiteX13" fmla="*/ 4420751 w 7797114"/>
              <a:gd name="connsiteY13" fmla="*/ 734100 h 1256630"/>
              <a:gd name="connsiteX14" fmla="*/ 4427614 w 7797114"/>
              <a:gd name="connsiteY14" fmla="*/ 727243 h 1256630"/>
              <a:gd name="connsiteX15" fmla="*/ 4420751 w 7797114"/>
              <a:gd name="connsiteY15" fmla="*/ 720385 h 1256630"/>
              <a:gd name="connsiteX16" fmla="*/ 3396949 w 7797114"/>
              <a:gd name="connsiteY16" fmla="*/ 720385 h 1256630"/>
              <a:gd name="connsiteX17" fmla="*/ 3390086 w 7797114"/>
              <a:gd name="connsiteY17" fmla="*/ 727243 h 1256630"/>
              <a:gd name="connsiteX18" fmla="*/ 3396949 w 7797114"/>
              <a:gd name="connsiteY18" fmla="*/ 734100 h 1256630"/>
              <a:gd name="connsiteX19" fmla="*/ 3717343 w 7797114"/>
              <a:gd name="connsiteY19" fmla="*/ 734100 h 1256630"/>
              <a:gd name="connsiteX20" fmla="*/ 3724206 w 7797114"/>
              <a:gd name="connsiteY20" fmla="*/ 727243 h 1256630"/>
              <a:gd name="connsiteX21" fmla="*/ 3717343 w 7797114"/>
              <a:gd name="connsiteY21" fmla="*/ 720385 h 1256630"/>
              <a:gd name="connsiteX22" fmla="*/ 4114940 w 7797114"/>
              <a:gd name="connsiteY22" fmla="*/ 688669 h 1256630"/>
              <a:gd name="connsiteX23" fmla="*/ 4108078 w 7797114"/>
              <a:gd name="connsiteY23" fmla="*/ 695526 h 1256630"/>
              <a:gd name="connsiteX24" fmla="*/ 4114940 w 7797114"/>
              <a:gd name="connsiteY24" fmla="*/ 702384 h 1256630"/>
              <a:gd name="connsiteX25" fmla="*/ 4435334 w 7797114"/>
              <a:gd name="connsiteY25" fmla="*/ 702384 h 1256630"/>
              <a:gd name="connsiteX26" fmla="*/ 4442196 w 7797114"/>
              <a:gd name="connsiteY26" fmla="*/ 695526 h 1256630"/>
              <a:gd name="connsiteX27" fmla="*/ 4435334 w 7797114"/>
              <a:gd name="connsiteY27" fmla="*/ 688669 h 1256630"/>
              <a:gd name="connsiteX28" fmla="*/ 3382366 w 7797114"/>
              <a:gd name="connsiteY28" fmla="*/ 688669 h 1256630"/>
              <a:gd name="connsiteX29" fmla="*/ 3375504 w 7797114"/>
              <a:gd name="connsiteY29" fmla="*/ 695526 h 1256630"/>
              <a:gd name="connsiteX30" fmla="*/ 3382366 w 7797114"/>
              <a:gd name="connsiteY30" fmla="*/ 702384 h 1256630"/>
              <a:gd name="connsiteX31" fmla="*/ 3702760 w 7797114"/>
              <a:gd name="connsiteY31" fmla="*/ 702384 h 1256630"/>
              <a:gd name="connsiteX32" fmla="*/ 3709623 w 7797114"/>
              <a:gd name="connsiteY32" fmla="*/ 695526 h 1256630"/>
              <a:gd name="connsiteX33" fmla="*/ 3702760 w 7797114"/>
              <a:gd name="connsiteY33" fmla="*/ 688669 h 1256630"/>
              <a:gd name="connsiteX34" fmla="*/ 4129094 w 7797114"/>
              <a:gd name="connsiteY34" fmla="*/ 657380 h 1256630"/>
              <a:gd name="connsiteX35" fmla="*/ 4122232 w 7797114"/>
              <a:gd name="connsiteY35" fmla="*/ 664237 h 1256630"/>
              <a:gd name="connsiteX36" fmla="*/ 4129094 w 7797114"/>
              <a:gd name="connsiteY36" fmla="*/ 671095 h 1256630"/>
              <a:gd name="connsiteX37" fmla="*/ 4449489 w 7797114"/>
              <a:gd name="connsiteY37" fmla="*/ 671095 h 1256630"/>
              <a:gd name="connsiteX38" fmla="*/ 4456351 w 7797114"/>
              <a:gd name="connsiteY38" fmla="*/ 664237 h 1256630"/>
              <a:gd name="connsiteX39" fmla="*/ 4449489 w 7797114"/>
              <a:gd name="connsiteY39" fmla="*/ 657380 h 1256630"/>
              <a:gd name="connsiteX40" fmla="*/ 3368211 w 7797114"/>
              <a:gd name="connsiteY40" fmla="*/ 656951 h 1256630"/>
              <a:gd name="connsiteX41" fmla="*/ 3361349 w 7797114"/>
              <a:gd name="connsiteY41" fmla="*/ 663809 h 1256630"/>
              <a:gd name="connsiteX42" fmla="*/ 3368211 w 7797114"/>
              <a:gd name="connsiteY42" fmla="*/ 670666 h 1256630"/>
              <a:gd name="connsiteX43" fmla="*/ 3688606 w 7797114"/>
              <a:gd name="connsiteY43" fmla="*/ 670666 h 1256630"/>
              <a:gd name="connsiteX44" fmla="*/ 3695469 w 7797114"/>
              <a:gd name="connsiteY44" fmla="*/ 663809 h 1256630"/>
              <a:gd name="connsiteX45" fmla="*/ 3688606 w 7797114"/>
              <a:gd name="connsiteY45" fmla="*/ 656951 h 1256630"/>
              <a:gd name="connsiteX46" fmla="*/ 2685391 w 7797114"/>
              <a:gd name="connsiteY46" fmla="*/ 362497 h 1256630"/>
              <a:gd name="connsiteX47" fmla="*/ 2685391 w 7797114"/>
              <a:gd name="connsiteY47" fmla="*/ 643664 h 1256630"/>
              <a:gd name="connsiteX48" fmla="*/ 2645075 w 7797114"/>
              <a:gd name="connsiteY48" fmla="*/ 483364 h 1256630"/>
              <a:gd name="connsiteX49" fmla="*/ 2685391 w 7797114"/>
              <a:gd name="connsiteY49" fmla="*/ 362497 h 1256630"/>
              <a:gd name="connsiteX50" fmla="*/ 5102287 w 7797114"/>
              <a:gd name="connsiteY50" fmla="*/ 361212 h 1256630"/>
              <a:gd name="connsiteX51" fmla="*/ 5102287 w 7797114"/>
              <a:gd name="connsiteY51" fmla="*/ 644951 h 1256630"/>
              <a:gd name="connsiteX52" fmla="*/ 5102287 w 7797114"/>
              <a:gd name="connsiteY52" fmla="*/ 361212 h 1256630"/>
              <a:gd name="connsiteX53" fmla="*/ 5224097 w 7797114"/>
              <a:gd name="connsiteY53" fmla="*/ 237773 h 1256630"/>
              <a:gd name="connsiteX54" fmla="*/ 7795399 w 7797114"/>
              <a:gd name="connsiteY54" fmla="*/ 237773 h 1256630"/>
              <a:gd name="connsiteX55" fmla="*/ 7797114 w 7797114"/>
              <a:gd name="connsiteY55" fmla="*/ 266061 h 1256630"/>
              <a:gd name="connsiteX56" fmla="*/ 7722913 w 7797114"/>
              <a:gd name="connsiteY56" fmla="*/ 275491 h 1256630"/>
              <a:gd name="connsiteX57" fmla="*/ 6725702 w 7797114"/>
              <a:gd name="connsiteY57" fmla="*/ 279777 h 1256630"/>
              <a:gd name="connsiteX58" fmla="*/ 6553282 w 7797114"/>
              <a:gd name="connsiteY58" fmla="*/ 314494 h 1256630"/>
              <a:gd name="connsiteX59" fmla="*/ 6630485 w 7797114"/>
              <a:gd name="connsiteY59" fmla="*/ 574230 h 1256630"/>
              <a:gd name="connsiteX60" fmla="*/ 6621050 w 7797114"/>
              <a:gd name="connsiteY60" fmla="*/ 689955 h 1256630"/>
              <a:gd name="connsiteX61" fmla="*/ 6596601 w 7797114"/>
              <a:gd name="connsiteY61" fmla="*/ 773104 h 1256630"/>
              <a:gd name="connsiteX62" fmla="*/ 6441766 w 7797114"/>
              <a:gd name="connsiteY62" fmla="*/ 775247 h 1256630"/>
              <a:gd name="connsiteX63" fmla="*/ 6422894 w 7797114"/>
              <a:gd name="connsiteY63" fmla="*/ 736244 h 1256630"/>
              <a:gd name="connsiteX64" fmla="*/ 6413029 w 7797114"/>
              <a:gd name="connsiteY64" fmla="*/ 634236 h 1256630"/>
              <a:gd name="connsiteX65" fmla="*/ 5254978 w 7797114"/>
              <a:gd name="connsiteY65" fmla="*/ 634236 h 1256630"/>
              <a:gd name="connsiteX66" fmla="*/ 5254978 w 7797114"/>
              <a:gd name="connsiteY66" fmla="*/ 385214 h 1256630"/>
              <a:gd name="connsiteX67" fmla="*/ 6408740 w 7797114"/>
              <a:gd name="connsiteY67" fmla="*/ 590945 h 1256630"/>
              <a:gd name="connsiteX68" fmla="*/ 6496666 w 7797114"/>
              <a:gd name="connsiteY68" fmla="*/ 314494 h 1256630"/>
              <a:gd name="connsiteX69" fmla="*/ 6482084 w 7797114"/>
              <a:gd name="connsiteY69" fmla="*/ 295206 h 1256630"/>
              <a:gd name="connsiteX70" fmla="*/ 6285643 w 7797114"/>
              <a:gd name="connsiteY70" fmla="*/ 280633 h 1256630"/>
              <a:gd name="connsiteX71" fmla="*/ 5281999 w 7797114"/>
              <a:gd name="connsiteY71" fmla="*/ 274205 h 1256630"/>
              <a:gd name="connsiteX72" fmla="*/ 5224097 w 7797114"/>
              <a:gd name="connsiteY72" fmla="*/ 266061 h 1256630"/>
              <a:gd name="connsiteX73" fmla="*/ 5224097 w 7797114"/>
              <a:gd name="connsiteY73" fmla="*/ 237773 h 1256630"/>
              <a:gd name="connsiteX74" fmla="*/ 1285169 w 7797114"/>
              <a:gd name="connsiteY74" fmla="*/ 233433 h 1256630"/>
              <a:gd name="connsiteX75" fmla="*/ 2570015 w 7797114"/>
              <a:gd name="connsiteY75" fmla="*/ 242487 h 1256630"/>
              <a:gd name="connsiteX76" fmla="*/ 2571730 w 7797114"/>
              <a:gd name="connsiteY76" fmla="*/ 266918 h 1256630"/>
              <a:gd name="connsiteX77" fmla="*/ 2503963 w 7797114"/>
              <a:gd name="connsiteY77" fmla="*/ 275062 h 1256630"/>
              <a:gd name="connsiteX78" fmla="*/ 1500320 w 7797114"/>
              <a:gd name="connsiteY78" fmla="*/ 280205 h 1256630"/>
              <a:gd name="connsiteX79" fmla="*/ 1326612 w 7797114"/>
              <a:gd name="connsiteY79" fmla="*/ 304636 h 1256630"/>
              <a:gd name="connsiteX80" fmla="*/ 1404673 w 7797114"/>
              <a:gd name="connsiteY80" fmla="*/ 595660 h 1256630"/>
              <a:gd name="connsiteX81" fmla="*/ 2533558 w 7797114"/>
              <a:gd name="connsiteY81" fmla="*/ 394214 h 1256630"/>
              <a:gd name="connsiteX82" fmla="*/ 2533558 w 7797114"/>
              <a:gd name="connsiteY82" fmla="*/ 629521 h 1256630"/>
              <a:gd name="connsiteX83" fmla="*/ 1402099 w 7797114"/>
              <a:gd name="connsiteY83" fmla="*/ 629521 h 1256630"/>
              <a:gd name="connsiteX84" fmla="*/ 1395237 w 7797114"/>
              <a:gd name="connsiteY84" fmla="*/ 707527 h 1256630"/>
              <a:gd name="connsiteX85" fmla="*/ 1313315 w 7797114"/>
              <a:gd name="connsiteY85" fmla="*/ 782533 h 1256630"/>
              <a:gd name="connsiteX86" fmla="*/ 1245978 w 7797114"/>
              <a:gd name="connsiteY86" fmla="*/ 780390 h 1256630"/>
              <a:gd name="connsiteX87" fmla="*/ 1196224 w 7797114"/>
              <a:gd name="connsiteY87" fmla="*/ 732815 h 1256630"/>
              <a:gd name="connsiteX88" fmla="*/ 1180354 w 7797114"/>
              <a:gd name="connsiteY88" fmla="*/ 433647 h 1256630"/>
              <a:gd name="connsiteX89" fmla="*/ 1256700 w 7797114"/>
              <a:gd name="connsiteY89" fmla="*/ 298635 h 1256630"/>
              <a:gd name="connsiteX90" fmla="*/ 1094144 w 7797114"/>
              <a:gd name="connsiteY90" fmla="*/ 279776 h 1256630"/>
              <a:gd name="connsiteX91" fmla="*/ 90500 w 7797114"/>
              <a:gd name="connsiteY91" fmla="*/ 276776 h 1256630"/>
              <a:gd name="connsiteX92" fmla="*/ 0 w 7797114"/>
              <a:gd name="connsiteY92" fmla="*/ 254917 h 1256630"/>
              <a:gd name="connsiteX93" fmla="*/ 1285169 w 7797114"/>
              <a:gd name="connsiteY93" fmla="*/ 233433 h 1256630"/>
              <a:gd name="connsiteX94" fmla="*/ 3907671 w 7797114"/>
              <a:gd name="connsiteY94" fmla="*/ 3 h 1256630"/>
              <a:gd name="connsiteX95" fmla="*/ 4199435 w 7797114"/>
              <a:gd name="connsiteY95" fmla="*/ 72330 h 1256630"/>
              <a:gd name="connsiteX96" fmla="*/ 4301086 w 7797114"/>
              <a:gd name="connsiteY96" fmla="*/ 167482 h 1256630"/>
              <a:gd name="connsiteX97" fmla="*/ 4393302 w 7797114"/>
              <a:gd name="connsiteY97" fmla="*/ 230916 h 1256630"/>
              <a:gd name="connsiteX98" fmla="*/ 4904560 w 7797114"/>
              <a:gd name="connsiteY98" fmla="*/ 319637 h 1256630"/>
              <a:gd name="connsiteX99" fmla="*/ 4990340 w 7797114"/>
              <a:gd name="connsiteY99" fmla="*/ 417360 h 1256630"/>
              <a:gd name="connsiteX100" fmla="*/ 4990340 w 7797114"/>
              <a:gd name="connsiteY100" fmla="*/ 634664 h 1256630"/>
              <a:gd name="connsiteX101" fmla="*/ 5561646 w 7797114"/>
              <a:gd name="connsiteY101" fmla="*/ 1166565 h 1256630"/>
              <a:gd name="connsiteX102" fmla="*/ 5607110 w 7797114"/>
              <a:gd name="connsiteY102" fmla="*/ 1202140 h 1256630"/>
              <a:gd name="connsiteX103" fmla="*/ 5659008 w 7797114"/>
              <a:gd name="connsiteY103" fmla="*/ 1219284 h 1256630"/>
              <a:gd name="connsiteX104" fmla="*/ 5656435 w 7797114"/>
              <a:gd name="connsiteY104" fmla="*/ 1254002 h 1256630"/>
              <a:gd name="connsiteX105" fmla="*/ 5445411 w 7797114"/>
              <a:gd name="connsiteY105" fmla="*/ 1252716 h 1256630"/>
              <a:gd name="connsiteX106" fmla="*/ 5429543 w 7797114"/>
              <a:gd name="connsiteY106" fmla="*/ 1223571 h 1256630"/>
              <a:gd name="connsiteX107" fmla="*/ 5489161 w 7797114"/>
              <a:gd name="connsiteY107" fmla="*/ 1189710 h 1256630"/>
              <a:gd name="connsiteX108" fmla="*/ 4553712 w 7797114"/>
              <a:gd name="connsiteY108" fmla="*/ 635521 h 1256630"/>
              <a:gd name="connsiteX109" fmla="*/ 4539988 w 7797114"/>
              <a:gd name="connsiteY109" fmla="*/ 650522 h 1256630"/>
              <a:gd name="connsiteX110" fmla="*/ 4327250 w 7797114"/>
              <a:gd name="connsiteY110" fmla="*/ 786391 h 1256630"/>
              <a:gd name="connsiteX111" fmla="*/ 4081485 w 7797114"/>
              <a:gd name="connsiteY111" fmla="*/ 785533 h 1256630"/>
              <a:gd name="connsiteX112" fmla="*/ 3996991 w 7797114"/>
              <a:gd name="connsiteY112" fmla="*/ 898686 h 1256630"/>
              <a:gd name="connsiteX113" fmla="*/ 4118371 w 7797114"/>
              <a:gd name="connsiteY113" fmla="*/ 1033268 h 1256630"/>
              <a:gd name="connsiteX114" fmla="*/ 3971685 w 7797114"/>
              <a:gd name="connsiteY114" fmla="*/ 1179424 h 1256630"/>
              <a:gd name="connsiteX115" fmla="*/ 3787254 w 7797114"/>
              <a:gd name="connsiteY115" fmla="*/ 1179853 h 1256630"/>
              <a:gd name="connsiteX116" fmla="*/ 3699758 w 7797114"/>
              <a:gd name="connsiteY116" fmla="*/ 1089845 h 1256630"/>
              <a:gd name="connsiteX117" fmla="*/ 3699758 w 7797114"/>
              <a:gd name="connsiteY117" fmla="*/ 1021696 h 1256630"/>
              <a:gd name="connsiteX118" fmla="*/ 3817707 w 7797114"/>
              <a:gd name="connsiteY118" fmla="*/ 901258 h 1256630"/>
              <a:gd name="connsiteX119" fmla="*/ 3828859 w 7797114"/>
              <a:gd name="connsiteY119" fmla="*/ 874255 h 1256630"/>
              <a:gd name="connsiteX120" fmla="*/ 3770099 w 7797114"/>
              <a:gd name="connsiteY120" fmla="*/ 788962 h 1256630"/>
              <a:gd name="connsiteX121" fmla="*/ 3435551 w 7797114"/>
              <a:gd name="connsiteY121" fmla="*/ 792819 h 1256630"/>
              <a:gd name="connsiteX122" fmla="*/ 3310309 w 7797114"/>
              <a:gd name="connsiteY122" fmla="*/ 702384 h 1256630"/>
              <a:gd name="connsiteX123" fmla="*/ 3206084 w 7797114"/>
              <a:gd name="connsiteY123" fmla="*/ 646665 h 1256630"/>
              <a:gd name="connsiteX124" fmla="*/ 2406600 w 7797114"/>
              <a:gd name="connsiteY124" fmla="*/ 1087273 h 1256630"/>
              <a:gd name="connsiteX125" fmla="*/ 2308381 w 7797114"/>
              <a:gd name="connsiteY125" fmla="*/ 1194854 h 1256630"/>
              <a:gd name="connsiteX126" fmla="*/ 2343552 w 7797114"/>
              <a:gd name="connsiteY126" fmla="*/ 1204283 h 1256630"/>
              <a:gd name="connsiteX127" fmla="*/ 2374863 w 7797114"/>
              <a:gd name="connsiteY127" fmla="*/ 1229571 h 1256630"/>
              <a:gd name="connsiteX128" fmla="*/ 2343122 w 7797114"/>
              <a:gd name="connsiteY128" fmla="*/ 1254858 h 1256630"/>
              <a:gd name="connsiteX129" fmla="*/ 2179280 w 7797114"/>
              <a:gd name="connsiteY129" fmla="*/ 1254858 h 1256630"/>
              <a:gd name="connsiteX130" fmla="*/ 2147970 w 7797114"/>
              <a:gd name="connsiteY130" fmla="*/ 1234714 h 1256630"/>
              <a:gd name="connsiteX131" fmla="*/ 2177135 w 7797114"/>
              <a:gd name="connsiteY131" fmla="*/ 1204283 h 1256630"/>
              <a:gd name="connsiteX132" fmla="*/ 2244902 w 7797114"/>
              <a:gd name="connsiteY132" fmla="*/ 1159279 h 1256630"/>
              <a:gd name="connsiteX133" fmla="*/ 2778893 w 7797114"/>
              <a:gd name="connsiteY133" fmla="*/ 650094 h 1256630"/>
              <a:gd name="connsiteX134" fmla="*/ 2802482 w 7797114"/>
              <a:gd name="connsiteY134" fmla="*/ 596089 h 1256630"/>
              <a:gd name="connsiteX135" fmla="*/ 2798622 w 7797114"/>
              <a:gd name="connsiteY135" fmla="*/ 405787 h 1256630"/>
              <a:gd name="connsiteX136" fmla="*/ 2867678 w 7797114"/>
              <a:gd name="connsiteY136" fmla="*/ 332067 h 1256630"/>
              <a:gd name="connsiteX137" fmla="*/ 3425685 w 7797114"/>
              <a:gd name="connsiteY137" fmla="*/ 234345 h 1256630"/>
              <a:gd name="connsiteX138" fmla="*/ 3502032 w 7797114"/>
              <a:gd name="connsiteY138" fmla="*/ 181197 h 1256630"/>
              <a:gd name="connsiteX139" fmla="*/ 3615263 w 7797114"/>
              <a:gd name="connsiteY139" fmla="*/ 69759 h 1256630"/>
              <a:gd name="connsiteX140" fmla="*/ 3907671 w 7797114"/>
              <a:gd name="connsiteY140" fmla="*/ 3 h 12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797114" h="1256630">
                <a:moveTo>
                  <a:pt x="3998255" y="1009685"/>
                </a:moveTo>
                <a:cubicBezTo>
                  <a:pt x="4019574" y="1009685"/>
                  <a:pt x="4036856" y="1026956"/>
                  <a:pt x="4036856" y="1048261"/>
                </a:cubicBezTo>
                <a:cubicBezTo>
                  <a:pt x="4036856" y="1069565"/>
                  <a:pt x="4019574" y="1086835"/>
                  <a:pt x="3998255" y="1086835"/>
                </a:cubicBezTo>
                <a:cubicBezTo>
                  <a:pt x="3976935" y="1086835"/>
                  <a:pt x="3959652" y="1069565"/>
                  <a:pt x="3959652" y="1048261"/>
                </a:cubicBezTo>
                <a:cubicBezTo>
                  <a:pt x="3959652" y="1026956"/>
                  <a:pt x="3976935" y="1009685"/>
                  <a:pt x="3998255" y="1009685"/>
                </a:cubicBezTo>
                <a:close/>
                <a:moveTo>
                  <a:pt x="3998277" y="967692"/>
                </a:moveTo>
                <a:cubicBezTo>
                  <a:pt x="3953670" y="967692"/>
                  <a:pt x="3917213" y="1003694"/>
                  <a:pt x="3917642" y="1048270"/>
                </a:cubicBezTo>
                <a:cubicBezTo>
                  <a:pt x="3917642" y="1092845"/>
                  <a:pt x="3953670" y="1128848"/>
                  <a:pt x="3998277" y="1128848"/>
                </a:cubicBezTo>
                <a:cubicBezTo>
                  <a:pt x="4042883" y="1128848"/>
                  <a:pt x="4078912" y="1092845"/>
                  <a:pt x="4078912" y="1048270"/>
                </a:cubicBezTo>
                <a:cubicBezTo>
                  <a:pt x="4078912" y="1003694"/>
                  <a:pt x="4042883" y="967692"/>
                  <a:pt x="3998277" y="967692"/>
                </a:cubicBezTo>
                <a:close/>
                <a:moveTo>
                  <a:pt x="4100358" y="720385"/>
                </a:moveTo>
                <a:cubicBezTo>
                  <a:pt x="4096497" y="720385"/>
                  <a:pt x="4093495" y="723385"/>
                  <a:pt x="4093495" y="727243"/>
                </a:cubicBezTo>
                <a:cubicBezTo>
                  <a:pt x="4093495" y="731100"/>
                  <a:pt x="4096497" y="734100"/>
                  <a:pt x="4100358" y="734100"/>
                </a:cubicBezTo>
                <a:lnTo>
                  <a:pt x="4420751" y="734100"/>
                </a:lnTo>
                <a:cubicBezTo>
                  <a:pt x="4424611" y="734100"/>
                  <a:pt x="4427614" y="731100"/>
                  <a:pt x="4427614" y="727243"/>
                </a:cubicBezTo>
                <a:cubicBezTo>
                  <a:pt x="4427614" y="723385"/>
                  <a:pt x="4424611" y="720385"/>
                  <a:pt x="4420751" y="720385"/>
                </a:cubicBezTo>
                <a:close/>
                <a:moveTo>
                  <a:pt x="3396949" y="720385"/>
                </a:moveTo>
                <a:cubicBezTo>
                  <a:pt x="3393090" y="720385"/>
                  <a:pt x="3390086" y="723385"/>
                  <a:pt x="3390086" y="727243"/>
                </a:cubicBezTo>
                <a:cubicBezTo>
                  <a:pt x="3390086" y="731100"/>
                  <a:pt x="3393090" y="734100"/>
                  <a:pt x="3396949" y="734100"/>
                </a:cubicBezTo>
                <a:lnTo>
                  <a:pt x="3717343" y="734100"/>
                </a:lnTo>
                <a:cubicBezTo>
                  <a:pt x="3721203" y="734100"/>
                  <a:pt x="3724634" y="731100"/>
                  <a:pt x="3724206" y="727243"/>
                </a:cubicBezTo>
                <a:cubicBezTo>
                  <a:pt x="3724206" y="723385"/>
                  <a:pt x="3721203" y="720385"/>
                  <a:pt x="3717343" y="720385"/>
                </a:cubicBezTo>
                <a:close/>
                <a:moveTo>
                  <a:pt x="4114940" y="688669"/>
                </a:moveTo>
                <a:cubicBezTo>
                  <a:pt x="4111080" y="688669"/>
                  <a:pt x="4108078" y="691669"/>
                  <a:pt x="4108078" y="695526"/>
                </a:cubicBezTo>
                <a:cubicBezTo>
                  <a:pt x="4108078" y="699384"/>
                  <a:pt x="4111080" y="702384"/>
                  <a:pt x="4114940" y="702384"/>
                </a:cubicBezTo>
                <a:lnTo>
                  <a:pt x="4435334" y="702384"/>
                </a:lnTo>
                <a:cubicBezTo>
                  <a:pt x="4439194" y="702384"/>
                  <a:pt x="4442196" y="699384"/>
                  <a:pt x="4442196" y="695526"/>
                </a:cubicBezTo>
                <a:cubicBezTo>
                  <a:pt x="4442196" y="691669"/>
                  <a:pt x="4439194" y="688669"/>
                  <a:pt x="4435334" y="688669"/>
                </a:cubicBezTo>
                <a:close/>
                <a:moveTo>
                  <a:pt x="3382366" y="688669"/>
                </a:moveTo>
                <a:cubicBezTo>
                  <a:pt x="3378506" y="688669"/>
                  <a:pt x="3375504" y="691669"/>
                  <a:pt x="3375504" y="695526"/>
                </a:cubicBezTo>
                <a:cubicBezTo>
                  <a:pt x="3375504" y="699384"/>
                  <a:pt x="3378936" y="702384"/>
                  <a:pt x="3382366" y="702384"/>
                </a:cubicBezTo>
                <a:lnTo>
                  <a:pt x="3702760" y="702384"/>
                </a:lnTo>
                <a:cubicBezTo>
                  <a:pt x="3706621" y="702384"/>
                  <a:pt x="3709623" y="699384"/>
                  <a:pt x="3709623" y="695526"/>
                </a:cubicBezTo>
                <a:cubicBezTo>
                  <a:pt x="3709623" y="691669"/>
                  <a:pt x="3706621" y="688669"/>
                  <a:pt x="3702760" y="688669"/>
                </a:cubicBezTo>
                <a:close/>
                <a:moveTo>
                  <a:pt x="4129094" y="657380"/>
                </a:moveTo>
                <a:cubicBezTo>
                  <a:pt x="4125234" y="657380"/>
                  <a:pt x="4122232" y="660380"/>
                  <a:pt x="4122232" y="664237"/>
                </a:cubicBezTo>
                <a:cubicBezTo>
                  <a:pt x="4122232" y="668095"/>
                  <a:pt x="4125234" y="671095"/>
                  <a:pt x="4129094" y="671095"/>
                </a:cubicBezTo>
                <a:lnTo>
                  <a:pt x="4449489" y="671095"/>
                </a:lnTo>
                <a:cubicBezTo>
                  <a:pt x="4453349" y="671095"/>
                  <a:pt x="4456351" y="668095"/>
                  <a:pt x="4456351" y="664237"/>
                </a:cubicBezTo>
                <a:cubicBezTo>
                  <a:pt x="4456351" y="660380"/>
                  <a:pt x="4453349" y="657380"/>
                  <a:pt x="4449489" y="657380"/>
                </a:cubicBezTo>
                <a:close/>
                <a:moveTo>
                  <a:pt x="3368211" y="656951"/>
                </a:moveTo>
                <a:cubicBezTo>
                  <a:pt x="3364353" y="656951"/>
                  <a:pt x="3361349" y="659951"/>
                  <a:pt x="3361349" y="663809"/>
                </a:cubicBezTo>
                <a:cubicBezTo>
                  <a:pt x="3361349" y="667666"/>
                  <a:pt x="3364353" y="671095"/>
                  <a:pt x="3368211" y="670666"/>
                </a:cubicBezTo>
                <a:lnTo>
                  <a:pt x="3688606" y="670666"/>
                </a:lnTo>
                <a:cubicBezTo>
                  <a:pt x="3692466" y="670666"/>
                  <a:pt x="3695469" y="667666"/>
                  <a:pt x="3695469" y="663809"/>
                </a:cubicBezTo>
                <a:cubicBezTo>
                  <a:pt x="3695469" y="659951"/>
                  <a:pt x="3692466" y="656951"/>
                  <a:pt x="3688606" y="656951"/>
                </a:cubicBezTo>
                <a:close/>
                <a:moveTo>
                  <a:pt x="2685391" y="362497"/>
                </a:moveTo>
                <a:cubicBezTo>
                  <a:pt x="2685391" y="458934"/>
                  <a:pt x="2685391" y="542941"/>
                  <a:pt x="2685391" y="643664"/>
                </a:cubicBezTo>
                <a:cubicBezTo>
                  <a:pt x="2634781" y="590088"/>
                  <a:pt x="2648076" y="532655"/>
                  <a:pt x="2645075" y="483364"/>
                </a:cubicBezTo>
                <a:cubicBezTo>
                  <a:pt x="2642072" y="443933"/>
                  <a:pt x="2630063" y="393786"/>
                  <a:pt x="2685391" y="362497"/>
                </a:cubicBezTo>
                <a:close/>
                <a:moveTo>
                  <a:pt x="5102287" y="361212"/>
                </a:moveTo>
                <a:cubicBezTo>
                  <a:pt x="5154186" y="388215"/>
                  <a:pt x="5161907" y="555800"/>
                  <a:pt x="5102287" y="644951"/>
                </a:cubicBezTo>
                <a:cubicBezTo>
                  <a:pt x="5102287" y="541656"/>
                  <a:pt x="5102287" y="452934"/>
                  <a:pt x="5102287" y="361212"/>
                </a:cubicBezTo>
                <a:close/>
                <a:moveTo>
                  <a:pt x="5224097" y="237773"/>
                </a:moveTo>
                <a:cubicBezTo>
                  <a:pt x="6081055" y="237773"/>
                  <a:pt x="6938441" y="237773"/>
                  <a:pt x="7795399" y="237773"/>
                </a:cubicBezTo>
                <a:cubicBezTo>
                  <a:pt x="7795827" y="247202"/>
                  <a:pt x="7796686" y="256632"/>
                  <a:pt x="7797114" y="266061"/>
                </a:cubicBezTo>
                <a:cubicBezTo>
                  <a:pt x="7772238" y="269490"/>
                  <a:pt x="7747790" y="275491"/>
                  <a:pt x="7722913" y="275491"/>
                </a:cubicBezTo>
                <a:cubicBezTo>
                  <a:pt x="7390510" y="277205"/>
                  <a:pt x="7058107" y="277205"/>
                  <a:pt x="6725702" y="279777"/>
                </a:cubicBezTo>
                <a:cubicBezTo>
                  <a:pt x="6671231" y="280206"/>
                  <a:pt x="6556284" y="277205"/>
                  <a:pt x="6553282" y="314494"/>
                </a:cubicBezTo>
                <a:cubicBezTo>
                  <a:pt x="6666514" y="385214"/>
                  <a:pt x="6636491" y="478651"/>
                  <a:pt x="6630485" y="574230"/>
                </a:cubicBezTo>
                <a:cubicBezTo>
                  <a:pt x="6627912" y="612804"/>
                  <a:pt x="6627054" y="651808"/>
                  <a:pt x="6621050" y="689955"/>
                </a:cubicBezTo>
                <a:cubicBezTo>
                  <a:pt x="6616331" y="719529"/>
                  <a:pt x="6609898" y="770533"/>
                  <a:pt x="6596601" y="773104"/>
                </a:cubicBezTo>
                <a:cubicBezTo>
                  <a:pt x="6546849" y="782962"/>
                  <a:pt x="6493664" y="778676"/>
                  <a:pt x="6441766" y="775247"/>
                </a:cubicBezTo>
                <a:cubicBezTo>
                  <a:pt x="6434475" y="774819"/>
                  <a:pt x="6425039" y="750388"/>
                  <a:pt x="6422894" y="736244"/>
                </a:cubicBezTo>
                <a:cubicBezTo>
                  <a:pt x="6417748" y="704956"/>
                  <a:pt x="6416461" y="673238"/>
                  <a:pt x="6413029" y="634236"/>
                </a:cubicBezTo>
                <a:cubicBezTo>
                  <a:pt x="6024868" y="634236"/>
                  <a:pt x="5639280" y="634236"/>
                  <a:pt x="5254978" y="634236"/>
                </a:cubicBezTo>
                <a:cubicBezTo>
                  <a:pt x="5254978" y="548085"/>
                  <a:pt x="5254978" y="470078"/>
                  <a:pt x="5254978" y="385214"/>
                </a:cubicBezTo>
                <a:cubicBezTo>
                  <a:pt x="5637993" y="453363"/>
                  <a:pt x="6020150" y="521511"/>
                  <a:pt x="6408740" y="590945"/>
                </a:cubicBezTo>
                <a:cubicBezTo>
                  <a:pt x="6419034" y="491509"/>
                  <a:pt x="6361990" y="376214"/>
                  <a:pt x="6496666" y="314494"/>
                </a:cubicBezTo>
                <a:cubicBezTo>
                  <a:pt x="6491949" y="308065"/>
                  <a:pt x="6486801" y="301636"/>
                  <a:pt x="6482084" y="295206"/>
                </a:cubicBezTo>
                <a:cubicBezTo>
                  <a:pt x="6416461" y="290063"/>
                  <a:pt x="6351267" y="281491"/>
                  <a:pt x="6285643" y="280633"/>
                </a:cubicBezTo>
                <a:cubicBezTo>
                  <a:pt x="5951096" y="277633"/>
                  <a:pt x="5616548" y="276776"/>
                  <a:pt x="5281999" y="274205"/>
                </a:cubicBezTo>
                <a:cubicBezTo>
                  <a:pt x="5262699" y="274205"/>
                  <a:pt x="5243398" y="269062"/>
                  <a:pt x="5224097" y="266061"/>
                </a:cubicBezTo>
                <a:cubicBezTo>
                  <a:pt x="5224097" y="257061"/>
                  <a:pt x="5224097" y="247202"/>
                  <a:pt x="5224097" y="237773"/>
                </a:cubicBezTo>
                <a:close/>
                <a:moveTo>
                  <a:pt x="1285169" y="233433"/>
                </a:moveTo>
                <a:cubicBezTo>
                  <a:pt x="1713487" y="231558"/>
                  <a:pt x="2141751" y="234772"/>
                  <a:pt x="2570015" y="242487"/>
                </a:cubicBezTo>
                <a:cubicBezTo>
                  <a:pt x="2570445" y="250631"/>
                  <a:pt x="2571302" y="258774"/>
                  <a:pt x="2571730" y="266918"/>
                </a:cubicBezTo>
                <a:cubicBezTo>
                  <a:pt x="2548999" y="269918"/>
                  <a:pt x="2526696" y="275062"/>
                  <a:pt x="2503963" y="275062"/>
                </a:cubicBezTo>
                <a:cubicBezTo>
                  <a:pt x="2169415" y="276776"/>
                  <a:pt x="1834867" y="277205"/>
                  <a:pt x="1500320" y="280205"/>
                </a:cubicBezTo>
                <a:cubicBezTo>
                  <a:pt x="1444991" y="280633"/>
                  <a:pt x="1389662" y="290491"/>
                  <a:pt x="1326612" y="304636"/>
                </a:cubicBezTo>
                <a:cubicBezTo>
                  <a:pt x="1439843" y="377499"/>
                  <a:pt x="1409391" y="485080"/>
                  <a:pt x="1404673" y="595660"/>
                </a:cubicBezTo>
                <a:cubicBezTo>
                  <a:pt x="1784256" y="527511"/>
                  <a:pt x="2156549" y="461506"/>
                  <a:pt x="2533558" y="394214"/>
                </a:cubicBezTo>
                <a:cubicBezTo>
                  <a:pt x="2533558" y="478222"/>
                  <a:pt x="2533558" y="550656"/>
                  <a:pt x="2533558" y="629521"/>
                </a:cubicBezTo>
                <a:cubicBezTo>
                  <a:pt x="2162553" y="629521"/>
                  <a:pt x="1785972" y="629521"/>
                  <a:pt x="1402099" y="629521"/>
                </a:cubicBezTo>
                <a:cubicBezTo>
                  <a:pt x="1399097" y="659522"/>
                  <a:pt x="1393522" y="683954"/>
                  <a:pt x="1395237" y="707527"/>
                </a:cubicBezTo>
                <a:cubicBezTo>
                  <a:pt x="1399955" y="769247"/>
                  <a:pt x="1370360" y="788962"/>
                  <a:pt x="1313315" y="782533"/>
                </a:cubicBezTo>
                <a:cubicBezTo>
                  <a:pt x="1291012" y="779962"/>
                  <a:pt x="1265278" y="788534"/>
                  <a:pt x="1245978" y="780390"/>
                </a:cubicBezTo>
                <a:cubicBezTo>
                  <a:pt x="1225819" y="771818"/>
                  <a:pt x="1198368" y="750817"/>
                  <a:pt x="1196224" y="732815"/>
                </a:cubicBezTo>
                <a:cubicBezTo>
                  <a:pt x="1185930" y="633378"/>
                  <a:pt x="1174350" y="532655"/>
                  <a:pt x="1180354" y="433647"/>
                </a:cubicBezTo>
                <a:cubicBezTo>
                  <a:pt x="1182928" y="390785"/>
                  <a:pt x="1225819" y="350496"/>
                  <a:pt x="1256700" y="298635"/>
                </a:cubicBezTo>
                <a:cubicBezTo>
                  <a:pt x="1202228" y="291777"/>
                  <a:pt x="1148186" y="280205"/>
                  <a:pt x="1094144" y="279776"/>
                </a:cubicBezTo>
                <a:cubicBezTo>
                  <a:pt x="759596" y="277205"/>
                  <a:pt x="425048" y="277633"/>
                  <a:pt x="90500" y="276776"/>
                </a:cubicBezTo>
                <a:cubicBezTo>
                  <a:pt x="60477" y="275918"/>
                  <a:pt x="30024" y="271204"/>
                  <a:pt x="0" y="254917"/>
                </a:cubicBezTo>
                <a:cubicBezTo>
                  <a:pt x="428479" y="242273"/>
                  <a:pt x="856851" y="235308"/>
                  <a:pt x="1285169" y="233433"/>
                </a:cubicBezTo>
                <a:close/>
                <a:moveTo>
                  <a:pt x="3907671" y="3"/>
                </a:moveTo>
                <a:cubicBezTo>
                  <a:pt x="4005462" y="324"/>
                  <a:pt x="4103145" y="24326"/>
                  <a:pt x="4199435" y="72330"/>
                </a:cubicBezTo>
                <a:cubicBezTo>
                  <a:pt x="4240181" y="92475"/>
                  <a:pt x="4283501" y="128049"/>
                  <a:pt x="4301086" y="167482"/>
                </a:cubicBezTo>
                <a:cubicBezTo>
                  <a:pt x="4322103" y="215057"/>
                  <a:pt x="4352126" y="223629"/>
                  <a:pt x="4393302" y="230916"/>
                </a:cubicBezTo>
                <a:cubicBezTo>
                  <a:pt x="4564007" y="260490"/>
                  <a:pt x="4733425" y="294349"/>
                  <a:pt x="4904560" y="319637"/>
                </a:cubicBezTo>
                <a:cubicBezTo>
                  <a:pt x="4968467" y="329067"/>
                  <a:pt x="4990340" y="359927"/>
                  <a:pt x="4990340" y="417360"/>
                </a:cubicBezTo>
                <a:cubicBezTo>
                  <a:pt x="4990340" y="487651"/>
                  <a:pt x="4990340" y="557514"/>
                  <a:pt x="4990340" y="634664"/>
                </a:cubicBezTo>
                <a:cubicBezTo>
                  <a:pt x="5229243" y="750388"/>
                  <a:pt x="5405952" y="947119"/>
                  <a:pt x="5561646" y="1166565"/>
                </a:cubicBezTo>
                <a:cubicBezTo>
                  <a:pt x="5572368" y="1181567"/>
                  <a:pt x="5590383" y="1193139"/>
                  <a:pt x="5607110" y="1202140"/>
                </a:cubicBezTo>
                <a:cubicBezTo>
                  <a:pt x="5622980" y="1210712"/>
                  <a:pt x="5641423" y="1214141"/>
                  <a:pt x="5659008" y="1219284"/>
                </a:cubicBezTo>
                <a:cubicBezTo>
                  <a:pt x="5658150" y="1230857"/>
                  <a:pt x="5657292" y="1242429"/>
                  <a:pt x="5656435" y="1254002"/>
                </a:cubicBezTo>
                <a:cubicBezTo>
                  <a:pt x="5586094" y="1254002"/>
                  <a:pt x="5515753" y="1254858"/>
                  <a:pt x="5445411" y="1252716"/>
                </a:cubicBezTo>
                <a:cubicBezTo>
                  <a:pt x="5439407" y="1252716"/>
                  <a:pt x="5428255" y="1224428"/>
                  <a:pt x="5429543" y="1223571"/>
                </a:cubicBezTo>
                <a:cubicBezTo>
                  <a:pt x="5445411" y="1212427"/>
                  <a:pt x="5463426" y="1203426"/>
                  <a:pt x="5489161" y="1189710"/>
                </a:cubicBezTo>
                <a:cubicBezTo>
                  <a:pt x="5242539" y="891829"/>
                  <a:pt x="4910993" y="741387"/>
                  <a:pt x="4553712" y="635521"/>
                </a:cubicBezTo>
                <a:cubicBezTo>
                  <a:pt x="4545993" y="644093"/>
                  <a:pt x="4540846" y="647094"/>
                  <a:pt x="4539988" y="650522"/>
                </a:cubicBezTo>
                <a:cubicBezTo>
                  <a:pt x="4517255" y="771389"/>
                  <a:pt x="4438766" y="797963"/>
                  <a:pt x="4327250" y="786391"/>
                </a:cubicBezTo>
                <a:cubicBezTo>
                  <a:pt x="4246185" y="778247"/>
                  <a:pt x="4163407" y="785104"/>
                  <a:pt x="4081485" y="785533"/>
                </a:cubicBezTo>
                <a:cubicBezTo>
                  <a:pt x="3963965" y="786391"/>
                  <a:pt x="3960962" y="790248"/>
                  <a:pt x="3996991" y="898686"/>
                </a:cubicBezTo>
                <a:cubicBezTo>
                  <a:pt x="4117942" y="911973"/>
                  <a:pt x="4117942" y="911973"/>
                  <a:pt x="4118371" y="1033268"/>
                </a:cubicBezTo>
                <a:cubicBezTo>
                  <a:pt x="4118801" y="1179424"/>
                  <a:pt x="4118801" y="1179424"/>
                  <a:pt x="3971685" y="1179424"/>
                </a:cubicBezTo>
                <a:cubicBezTo>
                  <a:pt x="3910351" y="1179424"/>
                  <a:pt x="3848589" y="1177280"/>
                  <a:pt x="3787254" y="1179853"/>
                </a:cubicBezTo>
                <a:cubicBezTo>
                  <a:pt x="3721632" y="1182853"/>
                  <a:pt x="3695469" y="1153279"/>
                  <a:pt x="3699758" y="1089845"/>
                </a:cubicBezTo>
                <a:cubicBezTo>
                  <a:pt x="3701045" y="1067128"/>
                  <a:pt x="3699758" y="1044412"/>
                  <a:pt x="3699758" y="1021696"/>
                </a:cubicBezTo>
                <a:cubicBezTo>
                  <a:pt x="3698900" y="911544"/>
                  <a:pt x="3703618" y="906830"/>
                  <a:pt x="3817707" y="901258"/>
                </a:cubicBezTo>
                <a:cubicBezTo>
                  <a:pt x="3820709" y="893542"/>
                  <a:pt x="3825427" y="884114"/>
                  <a:pt x="3828859" y="874255"/>
                </a:cubicBezTo>
                <a:cubicBezTo>
                  <a:pt x="3852449" y="803963"/>
                  <a:pt x="3842154" y="788534"/>
                  <a:pt x="3770099" y="788962"/>
                </a:cubicBezTo>
                <a:cubicBezTo>
                  <a:pt x="3658582" y="789819"/>
                  <a:pt x="3546637" y="786391"/>
                  <a:pt x="3435551" y="792819"/>
                </a:cubicBezTo>
                <a:cubicBezTo>
                  <a:pt x="3363495" y="797106"/>
                  <a:pt x="3321462" y="774389"/>
                  <a:pt x="3310309" y="702384"/>
                </a:cubicBezTo>
                <a:cubicBezTo>
                  <a:pt x="3300445" y="636378"/>
                  <a:pt x="3267419" y="627377"/>
                  <a:pt x="3206084" y="646665"/>
                </a:cubicBezTo>
                <a:cubicBezTo>
                  <a:pt x="2910139" y="740958"/>
                  <a:pt x="2632635" y="866969"/>
                  <a:pt x="2406600" y="1087273"/>
                </a:cubicBezTo>
                <a:cubicBezTo>
                  <a:pt x="2374004" y="1118561"/>
                  <a:pt x="2345267" y="1154136"/>
                  <a:pt x="2308381" y="1194854"/>
                </a:cubicBezTo>
                <a:cubicBezTo>
                  <a:pt x="2325967" y="1199139"/>
                  <a:pt x="2335831" y="1199568"/>
                  <a:pt x="2343552" y="1204283"/>
                </a:cubicBezTo>
                <a:cubicBezTo>
                  <a:pt x="2354702" y="1211141"/>
                  <a:pt x="2364569" y="1220998"/>
                  <a:pt x="2374863" y="1229571"/>
                </a:cubicBezTo>
                <a:cubicBezTo>
                  <a:pt x="2364569" y="1238143"/>
                  <a:pt x="2354274" y="1254431"/>
                  <a:pt x="2343122" y="1254858"/>
                </a:cubicBezTo>
                <a:cubicBezTo>
                  <a:pt x="2288652" y="1257431"/>
                  <a:pt x="2233752" y="1257002"/>
                  <a:pt x="2179280" y="1254858"/>
                </a:cubicBezTo>
                <a:cubicBezTo>
                  <a:pt x="2168557" y="1254431"/>
                  <a:pt x="2158263" y="1241572"/>
                  <a:pt x="2147970" y="1234714"/>
                </a:cubicBezTo>
                <a:cubicBezTo>
                  <a:pt x="2157835" y="1224428"/>
                  <a:pt x="2165983" y="1212427"/>
                  <a:pt x="2177135" y="1204283"/>
                </a:cubicBezTo>
                <a:cubicBezTo>
                  <a:pt x="2199439" y="1187996"/>
                  <a:pt x="2229891" y="1179853"/>
                  <a:pt x="2244902" y="1159279"/>
                </a:cubicBezTo>
                <a:cubicBezTo>
                  <a:pt x="2391589" y="956548"/>
                  <a:pt x="2554144" y="770961"/>
                  <a:pt x="2778893" y="650094"/>
                </a:cubicBezTo>
                <a:cubicBezTo>
                  <a:pt x="2792619" y="642379"/>
                  <a:pt x="2802054" y="614520"/>
                  <a:pt x="2802482" y="596089"/>
                </a:cubicBezTo>
                <a:cubicBezTo>
                  <a:pt x="2803769" y="532655"/>
                  <a:pt x="2800339" y="469221"/>
                  <a:pt x="2798622" y="405787"/>
                </a:cubicBezTo>
                <a:cubicBezTo>
                  <a:pt x="2797336" y="358212"/>
                  <a:pt x="2821783" y="339782"/>
                  <a:pt x="2867678" y="332067"/>
                </a:cubicBezTo>
                <a:cubicBezTo>
                  <a:pt x="3053822" y="301208"/>
                  <a:pt x="3239539" y="266919"/>
                  <a:pt x="3425685" y="234345"/>
                </a:cubicBezTo>
                <a:cubicBezTo>
                  <a:pt x="3460427" y="228344"/>
                  <a:pt x="3481874" y="217200"/>
                  <a:pt x="3502032" y="181197"/>
                </a:cubicBezTo>
                <a:cubicBezTo>
                  <a:pt x="3527338" y="136193"/>
                  <a:pt x="3569369" y="92047"/>
                  <a:pt x="3615263" y="69759"/>
                </a:cubicBezTo>
                <a:cubicBezTo>
                  <a:pt x="3711981" y="23041"/>
                  <a:pt x="3809880" y="-319"/>
                  <a:pt x="3907671" y="3"/>
                </a:cubicBezTo>
                <a:close/>
              </a:path>
            </a:pathLst>
          </a:custGeom>
          <a:solidFill>
            <a:schemeClr val="accent5"/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Graphic 39">
            <a:extLst>
              <a:ext uri="{FF2B5EF4-FFF2-40B4-BE49-F238E27FC236}">
                <a16:creationId xmlns:a16="http://schemas.microsoft.com/office/drawing/2014/main" id="{1894512F-AC64-479C-BB8F-6555A19C6492}"/>
              </a:ext>
            </a:extLst>
          </p:cNvPr>
          <p:cNvSpPr/>
          <p:nvPr/>
        </p:nvSpPr>
        <p:spPr>
          <a:xfrm>
            <a:off x="8765854" y="3888828"/>
            <a:ext cx="3434666" cy="2969604"/>
          </a:xfrm>
          <a:custGeom>
            <a:avLst/>
            <a:gdLst>
              <a:gd name="connsiteX0" fmla="*/ 153659 w 4546260"/>
              <a:gd name="connsiteY0" fmla="*/ 565670 h 3930686"/>
              <a:gd name="connsiteX1" fmla="*/ 30956 w 4546260"/>
              <a:gd name="connsiteY1" fmla="*/ 434296 h 3930686"/>
              <a:gd name="connsiteX2" fmla="*/ 26620 w 4546260"/>
              <a:gd name="connsiteY2" fmla="*/ 609028 h 3930686"/>
              <a:gd name="connsiteX3" fmla="*/ 494020 w 4546260"/>
              <a:gd name="connsiteY3" fmla="*/ 1713357 h 3930686"/>
              <a:gd name="connsiteX4" fmla="*/ 450228 w 4546260"/>
              <a:gd name="connsiteY4" fmla="*/ 1777961 h 3930686"/>
              <a:gd name="connsiteX5" fmla="*/ 435920 w 4546260"/>
              <a:gd name="connsiteY5" fmla="*/ 2041144 h 3930686"/>
              <a:gd name="connsiteX6" fmla="*/ 493153 w 4546260"/>
              <a:gd name="connsiteY6" fmla="*/ 2163847 h 3930686"/>
              <a:gd name="connsiteX7" fmla="*/ 522636 w 4546260"/>
              <a:gd name="connsiteY7" fmla="*/ 2390610 h 3930686"/>
              <a:gd name="connsiteX8" fmla="*/ 564260 w 4546260"/>
              <a:gd name="connsiteY8" fmla="*/ 2560573 h 3930686"/>
              <a:gd name="connsiteX9" fmla="*/ 675256 w 4546260"/>
              <a:gd name="connsiteY9" fmla="*/ 2682409 h 3930686"/>
              <a:gd name="connsiteX10" fmla="*/ 764574 w 4546260"/>
              <a:gd name="connsiteY10" fmla="*/ 2873618 h 3930686"/>
              <a:gd name="connsiteX11" fmla="*/ 1047268 w 4546260"/>
              <a:gd name="connsiteY11" fmla="*/ 3180593 h 3930686"/>
              <a:gd name="connsiteX12" fmla="*/ 1146992 w 4546260"/>
              <a:gd name="connsiteY12" fmla="*/ 3930687 h 3930686"/>
              <a:gd name="connsiteX13" fmla="*/ 1878442 w 4546260"/>
              <a:gd name="connsiteY13" fmla="*/ 3923749 h 3930686"/>
              <a:gd name="connsiteX14" fmla="*/ 1598782 w 4546260"/>
              <a:gd name="connsiteY14" fmla="*/ 3177124 h 3930686"/>
              <a:gd name="connsiteX15" fmla="*/ 1744899 w 4546260"/>
              <a:gd name="connsiteY15" fmla="*/ 2974209 h 3930686"/>
              <a:gd name="connsiteX16" fmla="*/ 1969927 w 4546260"/>
              <a:gd name="connsiteY16" fmla="*/ 2954698 h 3930686"/>
              <a:gd name="connsiteX17" fmla="*/ 1969927 w 4546260"/>
              <a:gd name="connsiteY17" fmla="*/ 2954698 h 3930686"/>
              <a:gd name="connsiteX18" fmla="*/ 1969927 w 4546260"/>
              <a:gd name="connsiteY18" fmla="*/ 2954698 h 3930686"/>
              <a:gd name="connsiteX19" fmla="*/ 2410011 w 4546260"/>
              <a:gd name="connsiteY19" fmla="*/ 2864079 h 3930686"/>
              <a:gd name="connsiteX20" fmla="*/ 2595150 w 4546260"/>
              <a:gd name="connsiteY20" fmla="*/ 2800343 h 3930686"/>
              <a:gd name="connsiteX21" fmla="*/ 2727825 w 4546260"/>
              <a:gd name="connsiteY21" fmla="*/ 3014532 h 3930686"/>
              <a:gd name="connsiteX22" fmla="*/ 2630703 w 4546260"/>
              <a:gd name="connsiteY22" fmla="*/ 3237392 h 3930686"/>
              <a:gd name="connsiteX23" fmla="*/ 2397004 w 4546260"/>
              <a:gd name="connsiteY23" fmla="*/ 3930253 h 3930686"/>
              <a:gd name="connsiteX24" fmla="*/ 4546261 w 4546260"/>
              <a:gd name="connsiteY24" fmla="*/ 3930253 h 3930686"/>
              <a:gd name="connsiteX25" fmla="*/ 4546261 w 4546260"/>
              <a:gd name="connsiteY25" fmla="*/ 1066022 h 3930686"/>
              <a:gd name="connsiteX26" fmla="*/ 3743270 w 4546260"/>
              <a:gd name="connsiteY26" fmla="*/ 1401613 h 3930686"/>
              <a:gd name="connsiteX27" fmla="*/ 3097236 w 4546260"/>
              <a:gd name="connsiteY27" fmla="*/ 2147371 h 3930686"/>
              <a:gd name="connsiteX28" fmla="*/ 3075557 w 4546260"/>
              <a:gd name="connsiteY28" fmla="*/ 2220213 h 3930686"/>
              <a:gd name="connsiteX29" fmla="*/ 2977568 w 4546260"/>
              <a:gd name="connsiteY29" fmla="*/ 2252298 h 3930686"/>
              <a:gd name="connsiteX30" fmla="*/ 2772918 w 4546260"/>
              <a:gd name="connsiteY30" fmla="*/ 2027703 h 3930686"/>
              <a:gd name="connsiteX31" fmla="*/ 2275601 w 4546260"/>
              <a:gd name="connsiteY31" fmla="*/ 1593256 h 3930686"/>
              <a:gd name="connsiteX32" fmla="*/ 1841587 w 4546260"/>
              <a:gd name="connsiteY32" fmla="*/ 1492665 h 3930686"/>
              <a:gd name="connsiteX33" fmla="*/ 1790425 w 4546260"/>
              <a:gd name="connsiteY33" fmla="*/ 1564206 h 3930686"/>
              <a:gd name="connsiteX34" fmla="*/ 1860665 w 4546260"/>
              <a:gd name="connsiteY34" fmla="*/ 1700783 h 3930686"/>
              <a:gd name="connsiteX35" fmla="*/ 1412343 w 4546260"/>
              <a:gd name="connsiteY35" fmla="*/ 1587186 h 3930686"/>
              <a:gd name="connsiteX36" fmla="*/ 1588376 w 4546260"/>
              <a:gd name="connsiteY36" fmla="*/ 1402914 h 3930686"/>
              <a:gd name="connsiteX37" fmla="*/ 1880176 w 4546260"/>
              <a:gd name="connsiteY37" fmla="*/ 1281078 h 3930686"/>
              <a:gd name="connsiteX38" fmla="*/ 2099568 w 4546260"/>
              <a:gd name="connsiteY38" fmla="*/ 1094205 h 3930686"/>
              <a:gd name="connsiteX39" fmla="*/ 2040167 w 4546260"/>
              <a:gd name="connsiteY39" fmla="*/ 1036972 h 3930686"/>
              <a:gd name="connsiteX40" fmla="*/ 1789558 w 4546260"/>
              <a:gd name="connsiteY40" fmla="*/ 890856 h 3930686"/>
              <a:gd name="connsiteX41" fmla="*/ 1752270 w 4546260"/>
              <a:gd name="connsiteY41" fmla="*/ 784628 h 3930686"/>
              <a:gd name="connsiteX42" fmla="*/ 1772214 w 4546260"/>
              <a:gd name="connsiteY42" fmla="*/ 747774 h 3930686"/>
              <a:gd name="connsiteX43" fmla="*/ 2114309 w 4546260"/>
              <a:gd name="connsiteY43" fmla="*/ 735634 h 3930686"/>
              <a:gd name="connsiteX44" fmla="*/ 2179346 w 4546260"/>
              <a:gd name="connsiteY44" fmla="*/ 605560 h 3930686"/>
              <a:gd name="connsiteX45" fmla="*/ 1936108 w 4546260"/>
              <a:gd name="connsiteY45" fmla="*/ 232681 h 3930686"/>
              <a:gd name="connsiteX46" fmla="*/ 1797796 w 4546260"/>
              <a:gd name="connsiteY46" fmla="*/ 160273 h 3930686"/>
              <a:gd name="connsiteX47" fmla="*/ 1412776 w 4546260"/>
              <a:gd name="connsiteY47" fmla="*/ 206666 h 3930686"/>
              <a:gd name="connsiteX48" fmla="*/ 1278800 w 4546260"/>
              <a:gd name="connsiteY48" fmla="*/ 55780 h 3930686"/>
              <a:gd name="connsiteX49" fmla="*/ 1052471 w 4546260"/>
              <a:gd name="connsiteY49" fmla="*/ 1582 h 3930686"/>
              <a:gd name="connsiteX50" fmla="*/ 846521 w 4546260"/>
              <a:gd name="connsiteY50" fmla="*/ 36269 h 3930686"/>
              <a:gd name="connsiteX51" fmla="*/ 723817 w 4546260"/>
              <a:gd name="connsiteY51" fmla="*/ 148566 h 3930686"/>
              <a:gd name="connsiteX52" fmla="*/ 668753 w 4546260"/>
              <a:gd name="connsiteY52" fmla="*/ 300753 h 3930686"/>
              <a:gd name="connsiteX53" fmla="*/ 951881 w 4546260"/>
              <a:gd name="connsiteY53" fmla="*/ 665827 h 3930686"/>
              <a:gd name="connsiteX54" fmla="*/ 1135285 w 4546260"/>
              <a:gd name="connsiteY54" fmla="*/ 816713 h 3930686"/>
              <a:gd name="connsiteX55" fmla="*/ 1377656 w 4546260"/>
              <a:gd name="connsiteY55" fmla="*/ 1245524 h 3930686"/>
              <a:gd name="connsiteX56" fmla="*/ 963587 w 4546260"/>
              <a:gd name="connsiteY56" fmla="*/ 1591088 h 3930686"/>
              <a:gd name="connsiteX57" fmla="*/ 803163 w 4546260"/>
              <a:gd name="connsiteY57" fmla="*/ 1643117 h 3930686"/>
              <a:gd name="connsiteX58" fmla="*/ 618024 w 4546260"/>
              <a:gd name="connsiteY58" fmla="*/ 1634446 h 3930686"/>
              <a:gd name="connsiteX59" fmla="*/ 2169808 w 4546260"/>
              <a:gd name="connsiteY59" fmla="*/ 1964834 h 3930686"/>
              <a:gd name="connsiteX60" fmla="*/ 1944346 w 4546260"/>
              <a:gd name="connsiteY60" fmla="*/ 1763653 h 3930686"/>
              <a:gd name="connsiteX61" fmla="*/ 1990739 w 4546260"/>
              <a:gd name="connsiteY61" fmla="*/ 1694280 h 3930686"/>
              <a:gd name="connsiteX62" fmla="*/ 2204494 w 4546260"/>
              <a:gd name="connsiteY62" fmla="*/ 1784031 h 3930686"/>
              <a:gd name="connsiteX63" fmla="*/ 2169808 w 4546260"/>
              <a:gd name="connsiteY63" fmla="*/ 1964834 h 39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46260" h="3930686">
                <a:moveTo>
                  <a:pt x="153659" y="565670"/>
                </a:moveTo>
                <a:cubicBezTo>
                  <a:pt x="123742" y="496731"/>
                  <a:pt x="83419" y="409581"/>
                  <a:pt x="30956" y="434296"/>
                </a:cubicBezTo>
                <a:cubicBezTo>
                  <a:pt x="-24976" y="459010"/>
                  <a:pt x="8410" y="566971"/>
                  <a:pt x="26620" y="609028"/>
                </a:cubicBezTo>
                <a:cubicBezTo>
                  <a:pt x="122442" y="802405"/>
                  <a:pt x="352239" y="1398144"/>
                  <a:pt x="494020" y="1713357"/>
                </a:cubicBezTo>
                <a:cubicBezTo>
                  <a:pt x="477977" y="1732001"/>
                  <a:pt x="497922" y="1740673"/>
                  <a:pt x="450228" y="1777961"/>
                </a:cubicBezTo>
                <a:cubicBezTo>
                  <a:pt x="347470" y="1858173"/>
                  <a:pt x="342267" y="1950959"/>
                  <a:pt x="435920" y="2041144"/>
                </a:cubicBezTo>
                <a:cubicBezTo>
                  <a:pt x="488383" y="2091439"/>
                  <a:pt x="503992" y="2092740"/>
                  <a:pt x="493153" y="2163847"/>
                </a:cubicBezTo>
                <a:cubicBezTo>
                  <a:pt x="469739" y="2317768"/>
                  <a:pt x="452830" y="2249263"/>
                  <a:pt x="522636" y="2390610"/>
                </a:cubicBezTo>
                <a:cubicBezTo>
                  <a:pt x="548217" y="2442639"/>
                  <a:pt x="545182" y="2489466"/>
                  <a:pt x="564260" y="2560573"/>
                </a:cubicBezTo>
                <a:cubicBezTo>
                  <a:pt x="580302" y="2621708"/>
                  <a:pt x="645773" y="2632114"/>
                  <a:pt x="675256" y="2682409"/>
                </a:cubicBezTo>
                <a:cubicBezTo>
                  <a:pt x="710376" y="2742677"/>
                  <a:pt x="657913" y="2821588"/>
                  <a:pt x="764574" y="2873618"/>
                </a:cubicBezTo>
                <a:cubicBezTo>
                  <a:pt x="866899" y="2923480"/>
                  <a:pt x="1002176" y="2930851"/>
                  <a:pt x="1047268" y="3180593"/>
                </a:cubicBezTo>
                <a:cubicBezTo>
                  <a:pt x="1086291" y="3398684"/>
                  <a:pt x="1120977" y="3740345"/>
                  <a:pt x="1146992" y="3930687"/>
                </a:cubicBezTo>
                <a:cubicBezTo>
                  <a:pt x="1273164" y="3925050"/>
                  <a:pt x="1786956" y="3923749"/>
                  <a:pt x="1878442" y="3923749"/>
                </a:cubicBezTo>
                <a:cubicBezTo>
                  <a:pt x="1798229" y="3684413"/>
                  <a:pt x="1638238" y="3292023"/>
                  <a:pt x="1598782" y="3177124"/>
                </a:cubicBezTo>
                <a:cubicBezTo>
                  <a:pt x="1532011" y="2983748"/>
                  <a:pt x="1533312" y="2982013"/>
                  <a:pt x="1744899" y="2974209"/>
                </a:cubicBezTo>
                <a:cubicBezTo>
                  <a:pt x="1747067" y="2974209"/>
                  <a:pt x="1910527" y="2978545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2124282" y="2978545"/>
                  <a:pt x="2266063" y="2922179"/>
                  <a:pt x="2410011" y="2864079"/>
                </a:cubicBezTo>
                <a:cubicBezTo>
                  <a:pt x="2481552" y="2835030"/>
                  <a:pt x="2517539" y="2795140"/>
                  <a:pt x="2595150" y="2800343"/>
                </a:cubicBezTo>
                <a:cubicBezTo>
                  <a:pt x="2698342" y="2807714"/>
                  <a:pt x="2832318" y="2788636"/>
                  <a:pt x="2727825" y="3014532"/>
                </a:cubicBezTo>
                <a:cubicBezTo>
                  <a:pt x="2694006" y="3088240"/>
                  <a:pt x="2662788" y="3162816"/>
                  <a:pt x="2630703" y="3237392"/>
                </a:cubicBezTo>
                <a:cubicBezTo>
                  <a:pt x="2542687" y="3440741"/>
                  <a:pt x="2485888" y="3689183"/>
                  <a:pt x="2397004" y="3930253"/>
                </a:cubicBezTo>
                <a:cubicBezTo>
                  <a:pt x="3077291" y="3929386"/>
                  <a:pt x="3865974" y="3926785"/>
                  <a:pt x="4546261" y="3930253"/>
                </a:cubicBezTo>
                <a:cubicBezTo>
                  <a:pt x="4538457" y="3642356"/>
                  <a:pt x="4543660" y="1934483"/>
                  <a:pt x="4546261" y="1066022"/>
                </a:cubicBezTo>
                <a:cubicBezTo>
                  <a:pt x="4430495" y="1066889"/>
                  <a:pt x="3962229" y="1285847"/>
                  <a:pt x="3743270" y="1401613"/>
                </a:cubicBezTo>
                <a:cubicBezTo>
                  <a:pt x="3445834" y="1558569"/>
                  <a:pt x="3147965" y="1771024"/>
                  <a:pt x="3097236" y="2147371"/>
                </a:cubicBezTo>
                <a:cubicBezTo>
                  <a:pt x="3093767" y="2172085"/>
                  <a:pt x="3082061" y="2195499"/>
                  <a:pt x="3075557" y="2220213"/>
                </a:cubicBezTo>
                <a:cubicBezTo>
                  <a:pt x="3054311" y="2301292"/>
                  <a:pt x="3041304" y="2324706"/>
                  <a:pt x="2977568" y="2252298"/>
                </a:cubicBezTo>
                <a:cubicBezTo>
                  <a:pt x="2910796" y="2176421"/>
                  <a:pt x="2842291" y="2101412"/>
                  <a:pt x="2772918" y="2027703"/>
                </a:cubicBezTo>
                <a:cubicBezTo>
                  <a:pt x="2622032" y="1866845"/>
                  <a:pt x="2489356" y="1696881"/>
                  <a:pt x="2275601" y="1593256"/>
                </a:cubicBezTo>
                <a:cubicBezTo>
                  <a:pt x="2130785" y="1523016"/>
                  <a:pt x="2062713" y="1600193"/>
                  <a:pt x="1841587" y="1492665"/>
                </a:cubicBezTo>
                <a:cubicBezTo>
                  <a:pt x="1799530" y="1472287"/>
                  <a:pt x="1755738" y="1490931"/>
                  <a:pt x="1790425" y="1564206"/>
                </a:cubicBezTo>
                <a:cubicBezTo>
                  <a:pt x="1812537" y="1610599"/>
                  <a:pt x="1894051" y="1627508"/>
                  <a:pt x="1860665" y="1700783"/>
                </a:cubicBezTo>
                <a:cubicBezTo>
                  <a:pt x="1750535" y="1701651"/>
                  <a:pt x="1537214" y="1624040"/>
                  <a:pt x="1412343" y="1587186"/>
                </a:cubicBezTo>
                <a:cubicBezTo>
                  <a:pt x="1457002" y="1452776"/>
                  <a:pt x="1483884" y="1314030"/>
                  <a:pt x="1588376" y="1402914"/>
                </a:cubicBezTo>
                <a:cubicBezTo>
                  <a:pt x="1724521" y="1463615"/>
                  <a:pt x="1768746" y="1236419"/>
                  <a:pt x="1880176" y="1281078"/>
                </a:cubicBezTo>
                <a:cubicBezTo>
                  <a:pt x="2043202" y="1346548"/>
                  <a:pt x="2059678" y="1237720"/>
                  <a:pt x="2099568" y="1094205"/>
                </a:cubicBezTo>
                <a:cubicBezTo>
                  <a:pt x="2094365" y="1059518"/>
                  <a:pt x="2072252" y="1034804"/>
                  <a:pt x="2040167" y="1036972"/>
                </a:cubicBezTo>
                <a:cubicBezTo>
                  <a:pt x="1882777" y="1046511"/>
                  <a:pt x="1832049" y="1008356"/>
                  <a:pt x="1789558" y="890856"/>
                </a:cubicBezTo>
                <a:cubicBezTo>
                  <a:pt x="1756606" y="845763"/>
                  <a:pt x="1756606" y="845763"/>
                  <a:pt x="1752270" y="784628"/>
                </a:cubicBezTo>
                <a:cubicBezTo>
                  <a:pt x="1750969" y="766418"/>
                  <a:pt x="1753571" y="748641"/>
                  <a:pt x="1772214" y="747774"/>
                </a:cubicBezTo>
                <a:cubicBezTo>
                  <a:pt x="1941311" y="739536"/>
                  <a:pt x="1975997" y="729130"/>
                  <a:pt x="2114309" y="735634"/>
                </a:cubicBezTo>
                <a:cubicBezTo>
                  <a:pt x="2200592" y="739536"/>
                  <a:pt x="2222704" y="689674"/>
                  <a:pt x="2179346" y="605560"/>
                </a:cubicBezTo>
                <a:cubicBezTo>
                  <a:pt x="2112142" y="475486"/>
                  <a:pt x="2028460" y="351915"/>
                  <a:pt x="1936108" y="232681"/>
                </a:cubicBezTo>
                <a:cubicBezTo>
                  <a:pt x="1901855" y="188456"/>
                  <a:pt x="1855028" y="149867"/>
                  <a:pt x="1797796" y="160273"/>
                </a:cubicBezTo>
                <a:cubicBezTo>
                  <a:pt x="1681596" y="181085"/>
                  <a:pt x="1527242" y="196694"/>
                  <a:pt x="1412776" y="206666"/>
                </a:cubicBezTo>
                <a:cubicBezTo>
                  <a:pt x="1347739" y="129922"/>
                  <a:pt x="1354677" y="118216"/>
                  <a:pt x="1278800" y="55780"/>
                </a:cubicBezTo>
                <a:cubicBezTo>
                  <a:pt x="1126180" y="86131"/>
                  <a:pt x="1106669" y="-13593"/>
                  <a:pt x="1052471" y="1582"/>
                </a:cubicBezTo>
                <a:lnTo>
                  <a:pt x="846521" y="36269"/>
                </a:lnTo>
                <a:cubicBezTo>
                  <a:pt x="809666" y="74424"/>
                  <a:pt x="777581" y="150734"/>
                  <a:pt x="723817" y="148566"/>
                </a:cubicBezTo>
                <a:cubicBezTo>
                  <a:pt x="558623" y="142496"/>
                  <a:pt x="611520" y="224876"/>
                  <a:pt x="668753" y="300753"/>
                </a:cubicBezTo>
                <a:cubicBezTo>
                  <a:pt x="761539" y="423890"/>
                  <a:pt x="857360" y="544425"/>
                  <a:pt x="951881" y="665827"/>
                </a:cubicBezTo>
                <a:cubicBezTo>
                  <a:pt x="1019953" y="707451"/>
                  <a:pt x="1094962" y="741270"/>
                  <a:pt x="1135285" y="816713"/>
                </a:cubicBezTo>
                <a:cubicBezTo>
                  <a:pt x="1207259" y="964564"/>
                  <a:pt x="1331697" y="1082932"/>
                  <a:pt x="1377656" y="1245524"/>
                </a:cubicBezTo>
                <a:cubicBezTo>
                  <a:pt x="1262758" y="1579381"/>
                  <a:pt x="1317822" y="1643551"/>
                  <a:pt x="963587" y="1591088"/>
                </a:cubicBezTo>
                <a:cubicBezTo>
                  <a:pt x="899417" y="1581549"/>
                  <a:pt x="858661" y="1619270"/>
                  <a:pt x="803163" y="1643117"/>
                </a:cubicBezTo>
                <a:cubicBezTo>
                  <a:pt x="734657" y="1672601"/>
                  <a:pt x="788854" y="1545995"/>
                  <a:pt x="618024" y="1634446"/>
                </a:cubicBezTo>
                <a:moveTo>
                  <a:pt x="2169808" y="1964834"/>
                </a:moveTo>
                <a:cubicBezTo>
                  <a:pt x="2149429" y="1948791"/>
                  <a:pt x="1965591" y="1781863"/>
                  <a:pt x="1944346" y="1763653"/>
                </a:cubicBezTo>
                <a:cubicBezTo>
                  <a:pt x="1923968" y="1743274"/>
                  <a:pt x="1936541" y="1698616"/>
                  <a:pt x="1990739" y="1694280"/>
                </a:cubicBezTo>
                <a:cubicBezTo>
                  <a:pt x="2063580" y="1688210"/>
                  <a:pt x="2113009" y="1721162"/>
                  <a:pt x="2204494" y="1784031"/>
                </a:cubicBezTo>
                <a:cubicBezTo>
                  <a:pt x="2369255" y="1896762"/>
                  <a:pt x="2250453" y="2012528"/>
                  <a:pt x="2169808" y="1964834"/>
                </a:cubicBezTo>
                <a:close/>
              </a:path>
            </a:pathLst>
          </a:custGeom>
          <a:solidFill>
            <a:schemeClr val="accent1"/>
          </a:solidFill>
          <a:ln w="4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BABBA0-A507-4164-9C76-899B4A81EA13}"/>
              </a:ext>
            </a:extLst>
          </p:cNvPr>
          <p:cNvGrpSpPr/>
          <p:nvPr/>
        </p:nvGrpSpPr>
        <p:grpSpPr>
          <a:xfrm>
            <a:off x="1" y="5971670"/>
            <a:ext cx="12191627" cy="886330"/>
            <a:chOff x="1" y="5737141"/>
            <a:chExt cx="9143720" cy="886330"/>
          </a:xfrm>
          <a:solidFill>
            <a:schemeClr val="accent1"/>
          </a:solidFill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05A2808-1E17-4A68-9D8F-A33B7603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737142"/>
              <a:ext cx="3153832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D98DA82-7D89-4D67-AEC8-B2A95C8AF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6200385"/>
              <a:ext cx="3252129" cy="423086"/>
            </a:xfrm>
            <a:custGeom>
              <a:avLst/>
              <a:gdLst>
                <a:gd name="T0" fmla="*/ 1427 w 1459"/>
                <a:gd name="T1" fmla="*/ 135 h 182"/>
                <a:gd name="T2" fmla="*/ 1413 w 1459"/>
                <a:gd name="T3" fmla="*/ 139 h 182"/>
                <a:gd name="T4" fmla="*/ 1361 w 1459"/>
                <a:gd name="T5" fmla="*/ 135 h 182"/>
                <a:gd name="T6" fmla="*/ 1268 w 1459"/>
                <a:gd name="T7" fmla="*/ 144 h 182"/>
                <a:gd name="T8" fmla="*/ 1257 w 1459"/>
                <a:gd name="T9" fmla="*/ 131 h 182"/>
                <a:gd name="T10" fmla="*/ 1255 w 1459"/>
                <a:gd name="T11" fmla="*/ 97 h 182"/>
                <a:gd name="T12" fmla="*/ 1238 w 1459"/>
                <a:gd name="T13" fmla="*/ 59 h 182"/>
                <a:gd name="T14" fmla="*/ 1231 w 1459"/>
                <a:gd name="T15" fmla="*/ 36 h 182"/>
                <a:gd name="T16" fmla="*/ 1227 w 1459"/>
                <a:gd name="T17" fmla="*/ 32 h 182"/>
                <a:gd name="T18" fmla="*/ 1221 w 1459"/>
                <a:gd name="T19" fmla="*/ 46 h 182"/>
                <a:gd name="T20" fmla="*/ 1202 w 1459"/>
                <a:gd name="T21" fmla="*/ 92 h 182"/>
                <a:gd name="T22" fmla="*/ 1196 w 1459"/>
                <a:gd name="T23" fmla="*/ 105 h 182"/>
                <a:gd name="T24" fmla="*/ 1199 w 1459"/>
                <a:gd name="T25" fmla="*/ 141 h 182"/>
                <a:gd name="T26" fmla="*/ 1148 w 1459"/>
                <a:gd name="T27" fmla="*/ 75 h 182"/>
                <a:gd name="T28" fmla="*/ 1124 w 1459"/>
                <a:gd name="T29" fmla="*/ 142 h 182"/>
                <a:gd name="T30" fmla="*/ 1006 w 1459"/>
                <a:gd name="T31" fmla="*/ 85 h 182"/>
                <a:gd name="T32" fmla="*/ 943 w 1459"/>
                <a:gd name="T33" fmla="*/ 130 h 182"/>
                <a:gd name="T34" fmla="*/ 843 w 1459"/>
                <a:gd name="T35" fmla="*/ 136 h 182"/>
                <a:gd name="T36" fmla="*/ 825 w 1459"/>
                <a:gd name="T37" fmla="*/ 92 h 182"/>
                <a:gd name="T38" fmla="*/ 770 w 1459"/>
                <a:gd name="T39" fmla="*/ 91 h 182"/>
                <a:gd name="T40" fmla="*/ 748 w 1459"/>
                <a:gd name="T41" fmla="*/ 141 h 182"/>
                <a:gd name="T42" fmla="*/ 714 w 1459"/>
                <a:gd name="T43" fmla="*/ 73 h 182"/>
                <a:gd name="T44" fmla="*/ 684 w 1459"/>
                <a:gd name="T45" fmla="*/ 8 h 182"/>
                <a:gd name="T46" fmla="*/ 629 w 1459"/>
                <a:gd name="T47" fmla="*/ 23 h 182"/>
                <a:gd name="T48" fmla="*/ 571 w 1459"/>
                <a:gd name="T49" fmla="*/ 47 h 182"/>
                <a:gd name="T50" fmla="*/ 546 w 1459"/>
                <a:gd name="T51" fmla="*/ 45 h 182"/>
                <a:gd name="T52" fmla="*/ 520 w 1459"/>
                <a:gd name="T53" fmla="*/ 57 h 182"/>
                <a:gd name="T54" fmla="*/ 506 w 1459"/>
                <a:gd name="T55" fmla="*/ 36 h 182"/>
                <a:gd name="T56" fmla="*/ 485 w 1459"/>
                <a:gd name="T57" fmla="*/ 57 h 182"/>
                <a:gd name="T58" fmla="*/ 476 w 1459"/>
                <a:gd name="T59" fmla="*/ 131 h 182"/>
                <a:gd name="T60" fmla="*/ 459 w 1459"/>
                <a:gd name="T61" fmla="*/ 146 h 182"/>
                <a:gd name="T62" fmla="*/ 440 w 1459"/>
                <a:gd name="T63" fmla="*/ 157 h 182"/>
                <a:gd name="T64" fmla="*/ 435 w 1459"/>
                <a:gd name="T65" fmla="*/ 122 h 182"/>
                <a:gd name="T66" fmla="*/ 401 w 1459"/>
                <a:gd name="T67" fmla="*/ 120 h 182"/>
                <a:gd name="T68" fmla="*/ 394 w 1459"/>
                <a:gd name="T69" fmla="*/ 98 h 182"/>
                <a:gd name="T70" fmla="*/ 379 w 1459"/>
                <a:gd name="T71" fmla="*/ 82 h 182"/>
                <a:gd name="T72" fmla="*/ 354 w 1459"/>
                <a:gd name="T73" fmla="*/ 86 h 182"/>
                <a:gd name="T74" fmla="*/ 342 w 1459"/>
                <a:gd name="T75" fmla="*/ 97 h 182"/>
                <a:gd name="T76" fmla="*/ 318 w 1459"/>
                <a:gd name="T77" fmla="*/ 155 h 182"/>
                <a:gd name="T78" fmla="*/ 294 w 1459"/>
                <a:gd name="T79" fmla="*/ 172 h 182"/>
                <a:gd name="T80" fmla="*/ 269 w 1459"/>
                <a:gd name="T81" fmla="*/ 148 h 182"/>
                <a:gd name="T82" fmla="*/ 258 w 1459"/>
                <a:gd name="T83" fmla="*/ 140 h 182"/>
                <a:gd name="T84" fmla="*/ 247 w 1459"/>
                <a:gd name="T85" fmla="*/ 118 h 182"/>
                <a:gd name="T86" fmla="*/ 247 w 1459"/>
                <a:gd name="T87" fmla="*/ 107 h 182"/>
                <a:gd name="T88" fmla="*/ 251 w 1459"/>
                <a:gd name="T89" fmla="*/ 92 h 182"/>
                <a:gd name="T90" fmla="*/ 251 w 1459"/>
                <a:gd name="T91" fmla="*/ 81 h 182"/>
                <a:gd name="T92" fmla="*/ 247 w 1459"/>
                <a:gd name="T93" fmla="*/ 66 h 182"/>
                <a:gd name="T94" fmla="*/ 247 w 1459"/>
                <a:gd name="T95" fmla="*/ 55 h 182"/>
                <a:gd name="T96" fmla="*/ 251 w 1459"/>
                <a:gd name="T97" fmla="*/ 23 h 182"/>
                <a:gd name="T98" fmla="*/ 182 w 1459"/>
                <a:gd name="T99" fmla="*/ 40 h 182"/>
                <a:gd name="T100" fmla="*/ 178 w 1459"/>
                <a:gd name="T101" fmla="*/ 55 h 182"/>
                <a:gd name="T102" fmla="*/ 178 w 1459"/>
                <a:gd name="T103" fmla="*/ 66 h 182"/>
                <a:gd name="T104" fmla="*/ 182 w 1459"/>
                <a:gd name="T105" fmla="*/ 81 h 182"/>
                <a:gd name="T106" fmla="*/ 182 w 1459"/>
                <a:gd name="T107" fmla="*/ 92 h 182"/>
                <a:gd name="T108" fmla="*/ 178 w 1459"/>
                <a:gd name="T109" fmla="*/ 107 h 182"/>
                <a:gd name="T110" fmla="*/ 178 w 1459"/>
                <a:gd name="T111" fmla="*/ 118 h 182"/>
                <a:gd name="T112" fmla="*/ 173 w 1459"/>
                <a:gd name="T113" fmla="*/ 114 h 182"/>
                <a:gd name="T114" fmla="*/ 112 w 1459"/>
                <a:gd name="T115" fmla="*/ 110 h 182"/>
                <a:gd name="T116" fmla="*/ 89 w 1459"/>
                <a:gd name="T117" fmla="*/ 128 h 182"/>
                <a:gd name="T118" fmla="*/ 26 w 1459"/>
                <a:gd name="T119" fmla="*/ 128 h 182"/>
                <a:gd name="T120" fmla="*/ 14 w 1459"/>
                <a:gd name="T121" fmla="*/ 92 h 182"/>
                <a:gd name="T122" fmla="*/ 0 w 1459"/>
                <a:gd name="T123" fmla="*/ 1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182">
                  <a:moveTo>
                    <a:pt x="1459" y="182"/>
                  </a:moveTo>
                  <a:cubicBezTo>
                    <a:pt x="1459" y="138"/>
                    <a:pt x="1459" y="138"/>
                    <a:pt x="1459" y="138"/>
                  </a:cubicBezTo>
                  <a:cubicBezTo>
                    <a:pt x="1457" y="138"/>
                    <a:pt x="1455" y="138"/>
                    <a:pt x="1453" y="138"/>
                  </a:cubicBezTo>
                  <a:cubicBezTo>
                    <a:pt x="1453" y="136"/>
                    <a:pt x="1453" y="133"/>
                    <a:pt x="1453" y="131"/>
                  </a:cubicBezTo>
                  <a:cubicBezTo>
                    <a:pt x="1448" y="131"/>
                    <a:pt x="1443" y="131"/>
                    <a:pt x="1438" y="131"/>
                  </a:cubicBezTo>
                  <a:cubicBezTo>
                    <a:pt x="1437" y="132"/>
                    <a:pt x="1436" y="134"/>
                    <a:pt x="1435" y="135"/>
                  </a:cubicBezTo>
                  <a:cubicBezTo>
                    <a:pt x="1432" y="135"/>
                    <a:pt x="1429" y="135"/>
                    <a:pt x="1427" y="135"/>
                  </a:cubicBezTo>
                  <a:cubicBezTo>
                    <a:pt x="1427" y="134"/>
                    <a:pt x="1427" y="132"/>
                    <a:pt x="1427" y="131"/>
                  </a:cubicBezTo>
                  <a:cubicBezTo>
                    <a:pt x="1425" y="131"/>
                    <a:pt x="1423" y="131"/>
                    <a:pt x="1420" y="131"/>
                  </a:cubicBezTo>
                  <a:cubicBezTo>
                    <a:pt x="1420" y="132"/>
                    <a:pt x="1420" y="134"/>
                    <a:pt x="1420" y="135"/>
                  </a:cubicBezTo>
                  <a:cubicBezTo>
                    <a:pt x="1419" y="135"/>
                    <a:pt x="1417" y="135"/>
                    <a:pt x="1416" y="135"/>
                  </a:cubicBezTo>
                  <a:cubicBezTo>
                    <a:pt x="1416" y="138"/>
                    <a:pt x="1416" y="141"/>
                    <a:pt x="1416" y="144"/>
                  </a:cubicBezTo>
                  <a:cubicBezTo>
                    <a:pt x="1415" y="144"/>
                    <a:pt x="1414" y="144"/>
                    <a:pt x="1413" y="144"/>
                  </a:cubicBezTo>
                  <a:cubicBezTo>
                    <a:pt x="1413" y="142"/>
                    <a:pt x="1413" y="141"/>
                    <a:pt x="1413" y="139"/>
                  </a:cubicBezTo>
                  <a:cubicBezTo>
                    <a:pt x="1412" y="139"/>
                    <a:pt x="1411" y="139"/>
                    <a:pt x="1410" y="139"/>
                  </a:cubicBezTo>
                  <a:cubicBezTo>
                    <a:pt x="1408" y="138"/>
                    <a:pt x="1406" y="136"/>
                    <a:pt x="1405" y="135"/>
                  </a:cubicBezTo>
                  <a:cubicBezTo>
                    <a:pt x="1403" y="135"/>
                    <a:pt x="1402" y="135"/>
                    <a:pt x="1400" y="135"/>
                  </a:cubicBezTo>
                  <a:cubicBezTo>
                    <a:pt x="1400" y="121"/>
                    <a:pt x="1400" y="107"/>
                    <a:pt x="1400" y="92"/>
                  </a:cubicBezTo>
                  <a:cubicBezTo>
                    <a:pt x="1398" y="89"/>
                    <a:pt x="1396" y="86"/>
                    <a:pt x="1394" y="83"/>
                  </a:cubicBezTo>
                  <a:cubicBezTo>
                    <a:pt x="1383" y="83"/>
                    <a:pt x="1372" y="83"/>
                    <a:pt x="1361" y="83"/>
                  </a:cubicBezTo>
                  <a:cubicBezTo>
                    <a:pt x="1361" y="100"/>
                    <a:pt x="1361" y="117"/>
                    <a:pt x="1361" y="135"/>
                  </a:cubicBezTo>
                  <a:cubicBezTo>
                    <a:pt x="1357" y="135"/>
                    <a:pt x="1352" y="135"/>
                    <a:pt x="1347" y="135"/>
                  </a:cubicBezTo>
                  <a:cubicBezTo>
                    <a:pt x="1347" y="100"/>
                    <a:pt x="1347" y="66"/>
                    <a:pt x="1347" y="32"/>
                  </a:cubicBezTo>
                  <a:cubicBezTo>
                    <a:pt x="1338" y="23"/>
                    <a:pt x="1318" y="23"/>
                    <a:pt x="1308" y="32"/>
                  </a:cubicBezTo>
                  <a:cubicBezTo>
                    <a:pt x="1308" y="45"/>
                    <a:pt x="1308" y="59"/>
                    <a:pt x="1308" y="72"/>
                  </a:cubicBezTo>
                  <a:cubicBezTo>
                    <a:pt x="1304" y="72"/>
                    <a:pt x="1299" y="72"/>
                    <a:pt x="1294" y="72"/>
                  </a:cubicBezTo>
                  <a:cubicBezTo>
                    <a:pt x="1285" y="74"/>
                    <a:pt x="1277" y="75"/>
                    <a:pt x="1268" y="77"/>
                  </a:cubicBezTo>
                  <a:cubicBezTo>
                    <a:pt x="1268" y="99"/>
                    <a:pt x="1268" y="122"/>
                    <a:pt x="1268" y="144"/>
                  </a:cubicBezTo>
                  <a:cubicBezTo>
                    <a:pt x="1266" y="144"/>
                    <a:pt x="1264" y="144"/>
                    <a:pt x="1261" y="144"/>
                  </a:cubicBezTo>
                  <a:cubicBezTo>
                    <a:pt x="1261" y="143"/>
                    <a:pt x="1261" y="142"/>
                    <a:pt x="1261" y="140"/>
                  </a:cubicBezTo>
                  <a:cubicBezTo>
                    <a:pt x="1260" y="140"/>
                    <a:pt x="1258" y="140"/>
                    <a:pt x="1257" y="140"/>
                  </a:cubicBezTo>
                  <a:cubicBezTo>
                    <a:pt x="1257" y="139"/>
                    <a:pt x="1257" y="138"/>
                    <a:pt x="1257" y="137"/>
                  </a:cubicBezTo>
                  <a:cubicBezTo>
                    <a:pt x="1258" y="137"/>
                    <a:pt x="1259" y="136"/>
                    <a:pt x="1260" y="136"/>
                  </a:cubicBezTo>
                  <a:cubicBezTo>
                    <a:pt x="1260" y="135"/>
                    <a:pt x="1260" y="134"/>
                    <a:pt x="1260" y="133"/>
                  </a:cubicBezTo>
                  <a:cubicBezTo>
                    <a:pt x="1259" y="132"/>
                    <a:pt x="1258" y="132"/>
                    <a:pt x="1257" y="131"/>
                  </a:cubicBezTo>
                  <a:cubicBezTo>
                    <a:pt x="1257" y="124"/>
                    <a:pt x="1257" y="117"/>
                    <a:pt x="1257" y="109"/>
                  </a:cubicBezTo>
                  <a:cubicBezTo>
                    <a:pt x="1258" y="109"/>
                    <a:pt x="1259" y="108"/>
                    <a:pt x="1260" y="108"/>
                  </a:cubicBezTo>
                  <a:cubicBezTo>
                    <a:pt x="1260" y="107"/>
                    <a:pt x="1260" y="106"/>
                    <a:pt x="1260" y="105"/>
                  </a:cubicBezTo>
                  <a:cubicBezTo>
                    <a:pt x="1259" y="105"/>
                    <a:pt x="1258" y="104"/>
                    <a:pt x="1257" y="103"/>
                  </a:cubicBezTo>
                  <a:cubicBezTo>
                    <a:pt x="1257" y="103"/>
                    <a:pt x="1257" y="102"/>
                    <a:pt x="1257" y="101"/>
                  </a:cubicBezTo>
                  <a:cubicBezTo>
                    <a:pt x="1256" y="101"/>
                    <a:pt x="1256" y="101"/>
                    <a:pt x="1255" y="101"/>
                  </a:cubicBezTo>
                  <a:cubicBezTo>
                    <a:pt x="1255" y="100"/>
                    <a:pt x="1255" y="99"/>
                    <a:pt x="1255" y="97"/>
                  </a:cubicBezTo>
                  <a:cubicBezTo>
                    <a:pt x="1256" y="97"/>
                    <a:pt x="1256" y="97"/>
                    <a:pt x="1257" y="97"/>
                  </a:cubicBezTo>
                  <a:cubicBezTo>
                    <a:pt x="1257" y="96"/>
                    <a:pt x="1257" y="95"/>
                    <a:pt x="1257" y="94"/>
                  </a:cubicBezTo>
                  <a:cubicBezTo>
                    <a:pt x="1256" y="93"/>
                    <a:pt x="1255" y="93"/>
                    <a:pt x="1254" y="92"/>
                  </a:cubicBezTo>
                  <a:cubicBezTo>
                    <a:pt x="1252" y="80"/>
                    <a:pt x="1250" y="70"/>
                    <a:pt x="1238" y="64"/>
                  </a:cubicBezTo>
                  <a:cubicBezTo>
                    <a:pt x="1239" y="64"/>
                    <a:pt x="1239" y="64"/>
                    <a:pt x="1240" y="63"/>
                  </a:cubicBezTo>
                  <a:cubicBezTo>
                    <a:pt x="1240" y="62"/>
                    <a:pt x="1240" y="61"/>
                    <a:pt x="1240" y="60"/>
                  </a:cubicBezTo>
                  <a:cubicBezTo>
                    <a:pt x="1239" y="60"/>
                    <a:pt x="1238" y="59"/>
                    <a:pt x="1238" y="59"/>
                  </a:cubicBezTo>
                  <a:cubicBezTo>
                    <a:pt x="1238" y="57"/>
                    <a:pt x="1238" y="56"/>
                    <a:pt x="1238" y="55"/>
                  </a:cubicBezTo>
                  <a:cubicBezTo>
                    <a:pt x="1237" y="55"/>
                    <a:pt x="1236" y="55"/>
                    <a:pt x="1236" y="55"/>
                  </a:cubicBezTo>
                  <a:cubicBezTo>
                    <a:pt x="1236" y="52"/>
                    <a:pt x="1236" y="49"/>
                    <a:pt x="1236" y="46"/>
                  </a:cubicBezTo>
                  <a:cubicBezTo>
                    <a:pt x="1236" y="46"/>
                    <a:pt x="1237" y="46"/>
                    <a:pt x="1237" y="46"/>
                  </a:cubicBezTo>
                  <a:cubicBezTo>
                    <a:pt x="1237" y="45"/>
                    <a:pt x="1237" y="45"/>
                    <a:pt x="1237" y="44"/>
                  </a:cubicBezTo>
                  <a:cubicBezTo>
                    <a:pt x="1236" y="44"/>
                    <a:pt x="1236" y="43"/>
                    <a:pt x="1235" y="43"/>
                  </a:cubicBezTo>
                  <a:cubicBezTo>
                    <a:pt x="1234" y="41"/>
                    <a:pt x="1232" y="38"/>
                    <a:pt x="1231" y="36"/>
                  </a:cubicBezTo>
                  <a:cubicBezTo>
                    <a:pt x="1231" y="36"/>
                    <a:pt x="1231" y="35"/>
                    <a:pt x="1231" y="35"/>
                  </a:cubicBezTo>
                  <a:cubicBezTo>
                    <a:pt x="1231" y="35"/>
                    <a:pt x="1230" y="35"/>
                    <a:pt x="1230" y="35"/>
                  </a:cubicBezTo>
                  <a:cubicBezTo>
                    <a:pt x="1230" y="34"/>
                    <a:pt x="1230" y="33"/>
                    <a:pt x="1230" y="32"/>
                  </a:cubicBezTo>
                  <a:cubicBezTo>
                    <a:pt x="1232" y="29"/>
                    <a:pt x="1231" y="24"/>
                    <a:pt x="1229" y="21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27" y="21"/>
                    <a:pt x="1227" y="21"/>
                    <a:pt x="1227" y="21"/>
                  </a:cubicBezTo>
                  <a:cubicBezTo>
                    <a:pt x="1225" y="24"/>
                    <a:pt x="1225" y="29"/>
                    <a:pt x="1227" y="32"/>
                  </a:cubicBezTo>
                  <a:cubicBezTo>
                    <a:pt x="1227" y="33"/>
                    <a:pt x="1227" y="34"/>
                    <a:pt x="1227" y="35"/>
                  </a:cubicBezTo>
                  <a:cubicBezTo>
                    <a:pt x="1227" y="35"/>
                    <a:pt x="1226" y="35"/>
                    <a:pt x="1226" y="35"/>
                  </a:cubicBezTo>
                  <a:cubicBezTo>
                    <a:pt x="1226" y="35"/>
                    <a:pt x="1226" y="36"/>
                    <a:pt x="1226" y="36"/>
                  </a:cubicBezTo>
                  <a:cubicBezTo>
                    <a:pt x="1224" y="39"/>
                    <a:pt x="1223" y="41"/>
                    <a:pt x="1221" y="43"/>
                  </a:cubicBezTo>
                  <a:cubicBezTo>
                    <a:pt x="1221" y="43"/>
                    <a:pt x="1220" y="44"/>
                    <a:pt x="1219" y="44"/>
                  </a:cubicBezTo>
                  <a:cubicBezTo>
                    <a:pt x="1219" y="45"/>
                    <a:pt x="1219" y="45"/>
                    <a:pt x="1219" y="46"/>
                  </a:cubicBezTo>
                  <a:cubicBezTo>
                    <a:pt x="1220" y="46"/>
                    <a:pt x="1220" y="46"/>
                    <a:pt x="1221" y="46"/>
                  </a:cubicBezTo>
                  <a:cubicBezTo>
                    <a:pt x="1221" y="49"/>
                    <a:pt x="1221" y="52"/>
                    <a:pt x="1221" y="55"/>
                  </a:cubicBezTo>
                  <a:cubicBezTo>
                    <a:pt x="1220" y="55"/>
                    <a:pt x="1220" y="55"/>
                    <a:pt x="1219" y="55"/>
                  </a:cubicBezTo>
                  <a:cubicBezTo>
                    <a:pt x="1219" y="56"/>
                    <a:pt x="1219" y="57"/>
                    <a:pt x="1219" y="59"/>
                  </a:cubicBezTo>
                  <a:cubicBezTo>
                    <a:pt x="1218" y="59"/>
                    <a:pt x="1217" y="60"/>
                    <a:pt x="1216" y="60"/>
                  </a:cubicBezTo>
                  <a:cubicBezTo>
                    <a:pt x="1216" y="61"/>
                    <a:pt x="1216" y="62"/>
                    <a:pt x="1216" y="63"/>
                  </a:cubicBezTo>
                  <a:cubicBezTo>
                    <a:pt x="1217" y="63"/>
                    <a:pt x="1217" y="64"/>
                    <a:pt x="1218" y="64"/>
                  </a:cubicBezTo>
                  <a:cubicBezTo>
                    <a:pt x="1206" y="70"/>
                    <a:pt x="1203" y="80"/>
                    <a:pt x="1202" y="92"/>
                  </a:cubicBezTo>
                  <a:cubicBezTo>
                    <a:pt x="1201" y="93"/>
                    <a:pt x="1200" y="94"/>
                    <a:pt x="1199" y="94"/>
                  </a:cubicBezTo>
                  <a:cubicBezTo>
                    <a:pt x="1199" y="95"/>
                    <a:pt x="1199" y="96"/>
                    <a:pt x="1199" y="97"/>
                  </a:cubicBezTo>
                  <a:cubicBezTo>
                    <a:pt x="1200" y="97"/>
                    <a:pt x="1200" y="97"/>
                    <a:pt x="1201" y="97"/>
                  </a:cubicBezTo>
                  <a:cubicBezTo>
                    <a:pt x="1201" y="98"/>
                    <a:pt x="1201" y="100"/>
                    <a:pt x="1201" y="101"/>
                  </a:cubicBezTo>
                  <a:cubicBezTo>
                    <a:pt x="1200" y="101"/>
                    <a:pt x="1200" y="101"/>
                    <a:pt x="1199" y="101"/>
                  </a:cubicBezTo>
                  <a:cubicBezTo>
                    <a:pt x="1199" y="102"/>
                    <a:pt x="1199" y="103"/>
                    <a:pt x="1199" y="103"/>
                  </a:cubicBezTo>
                  <a:cubicBezTo>
                    <a:pt x="1198" y="104"/>
                    <a:pt x="1197" y="104"/>
                    <a:pt x="1196" y="105"/>
                  </a:cubicBezTo>
                  <a:cubicBezTo>
                    <a:pt x="1196" y="106"/>
                    <a:pt x="1196" y="107"/>
                    <a:pt x="1196" y="108"/>
                  </a:cubicBezTo>
                  <a:cubicBezTo>
                    <a:pt x="1197" y="108"/>
                    <a:pt x="1198" y="109"/>
                    <a:pt x="1199" y="109"/>
                  </a:cubicBezTo>
                  <a:cubicBezTo>
                    <a:pt x="1199" y="116"/>
                    <a:pt x="1199" y="124"/>
                    <a:pt x="1199" y="131"/>
                  </a:cubicBezTo>
                  <a:cubicBezTo>
                    <a:pt x="1198" y="132"/>
                    <a:pt x="1197" y="132"/>
                    <a:pt x="1196" y="133"/>
                  </a:cubicBezTo>
                  <a:cubicBezTo>
                    <a:pt x="1196" y="134"/>
                    <a:pt x="1196" y="135"/>
                    <a:pt x="1196" y="136"/>
                  </a:cubicBezTo>
                  <a:cubicBezTo>
                    <a:pt x="1197" y="136"/>
                    <a:pt x="1198" y="137"/>
                    <a:pt x="1199" y="137"/>
                  </a:cubicBezTo>
                  <a:cubicBezTo>
                    <a:pt x="1199" y="138"/>
                    <a:pt x="1199" y="139"/>
                    <a:pt x="1199" y="141"/>
                  </a:cubicBezTo>
                  <a:cubicBezTo>
                    <a:pt x="1196" y="142"/>
                    <a:pt x="1194" y="143"/>
                    <a:pt x="1191" y="144"/>
                  </a:cubicBezTo>
                  <a:cubicBezTo>
                    <a:pt x="1189" y="144"/>
                    <a:pt x="1186" y="144"/>
                    <a:pt x="1183" y="144"/>
                  </a:cubicBezTo>
                  <a:cubicBezTo>
                    <a:pt x="1183" y="125"/>
                    <a:pt x="1183" y="107"/>
                    <a:pt x="1183" y="88"/>
                  </a:cubicBezTo>
                  <a:cubicBezTo>
                    <a:pt x="1176" y="88"/>
                    <a:pt x="1169" y="88"/>
                    <a:pt x="1162" y="88"/>
                  </a:cubicBezTo>
                  <a:cubicBezTo>
                    <a:pt x="1162" y="83"/>
                    <a:pt x="1162" y="77"/>
                    <a:pt x="1162" y="72"/>
                  </a:cubicBezTo>
                  <a:cubicBezTo>
                    <a:pt x="1159" y="72"/>
                    <a:pt x="1155" y="72"/>
                    <a:pt x="1152" y="72"/>
                  </a:cubicBezTo>
                  <a:cubicBezTo>
                    <a:pt x="1151" y="73"/>
                    <a:pt x="1149" y="74"/>
                    <a:pt x="1148" y="75"/>
                  </a:cubicBezTo>
                  <a:cubicBezTo>
                    <a:pt x="1148" y="77"/>
                    <a:pt x="1148" y="78"/>
                    <a:pt x="1148" y="80"/>
                  </a:cubicBezTo>
                  <a:cubicBezTo>
                    <a:pt x="1146" y="80"/>
                    <a:pt x="1144" y="80"/>
                    <a:pt x="1143" y="80"/>
                  </a:cubicBezTo>
                  <a:cubicBezTo>
                    <a:pt x="1141" y="81"/>
                    <a:pt x="1139" y="82"/>
                    <a:pt x="1137" y="83"/>
                  </a:cubicBezTo>
                  <a:cubicBezTo>
                    <a:pt x="1137" y="85"/>
                    <a:pt x="1137" y="86"/>
                    <a:pt x="1137" y="88"/>
                  </a:cubicBezTo>
                  <a:cubicBezTo>
                    <a:pt x="1135" y="88"/>
                    <a:pt x="1133" y="88"/>
                    <a:pt x="1131" y="88"/>
                  </a:cubicBezTo>
                  <a:cubicBezTo>
                    <a:pt x="1131" y="106"/>
                    <a:pt x="1131" y="124"/>
                    <a:pt x="1131" y="142"/>
                  </a:cubicBezTo>
                  <a:cubicBezTo>
                    <a:pt x="1128" y="142"/>
                    <a:pt x="1126" y="142"/>
                    <a:pt x="1124" y="142"/>
                  </a:cubicBezTo>
                  <a:cubicBezTo>
                    <a:pt x="1124" y="98"/>
                    <a:pt x="1124" y="53"/>
                    <a:pt x="1124" y="8"/>
                  </a:cubicBezTo>
                  <a:cubicBezTo>
                    <a:pt x="1123" y="7"/>
                    <a:pt x="1122" y="6"/>
                    <a:pt x="1121" y="5"/>
                  </a:cubicBezTo>
                  <a:cubicBezTo>
                    <a:pt x="1115" y="4"/>
                    <a:pt x="1110" y="2"/>
                    <a:pt x="1104" y="0"/>
                  </a:cubicBezTo>
                  <a:cubicBezTo>
                    <a:pt x="1088" y="3"/>
                    <a:pt x="1072" y="6"/>
                    <a:pt x="1056" y="8"/>
                  </a:cubicBezTo>
                  <a:cubicBezTo>
                    <a:pt x="1052" y="10"/>
                    <a:pt x="1048" y="11"/>
                    <a:pt x="1045" y="13"/>
                  </a:cubicBezTo>
                  <a:cubicBezTo>
                    <a:pt x="1045" y="37"/>
                    <a:pt x="1045" y="61"/>
                    <a:pt x="1045" y="85"/>
                  </a:cubicBezTo>
                  <a:cubicBezTo>
                    <a:pt x="1032" y="85"/>
                    <a:pt x="1019" y="85"/>
                    <a:pt x="1006" y="85"/>
                  </a:cubicBezTo>
                  <a:cubicBezTo>
                    <a:pt x="999" y="87"/>
                    <a:pt x="992" y="89"/>
                    <a:pt x="985" y="91"/>
                  </a:cubicBezTo>
                  <a:cubicBezTo>
                    <a:pt x="985" y="106"/>
                    <a:pt x="985" y="121"/>
                    <a:pt x="985" y="136"/>
                  </a:cubicBezTo>
                  <a:cubicBezTo>
                    <a:pt x="983" y="136"/>
                    <a:pt x="980" y="136"/>
                    <a:pt x="978" y="136"/>
                  </a:cubicBezTo>
                  <a:cubicBezTo>
                    <a:pt x="978" y="135"/>
                    <a:pt x="978" y="134"/>
                    <a:pt x="978" y="133"/>
                  </a:cubicBezTo>
                  <a:cubicBezTo>
                    <a:pt x="975" y="133"/>
                    <a:pt x="972" y="133"/>
                    <a:pt x="970" y="133"/>
                  </a:cubicBezTo>
                  <a:cubicBezTo>
                    <a:pt x="970" y="132"/>
                    <a:pt x="970" y="131"/>
                    <a:pt x="970" y="130"/>
                  </a:cubicBezTo>
                  <a:cubicBezTo>
                    <a:pt x="961" y="130"/>
                    <a:pt x="952" y="130"/>
                    <a:pt x="943" y="130"/>
                  </a:cubicBezTo>
                  <a:cubicBezTo>
                    <a:pt x="943" y="128"/>
                    <a:pt x="943" y="127"/>
                    <a:pt x="943" y="125"/>
                  </a:cubicBezTo>
                  <a:cubicBezTo>
                    <a:pt x="929" y="125"/>
                    <a:pt x="915" y="125"/>
                    <a:pt x="901" y="125"/>
                  </a:cubicBezTo>
                  <a:cubicBezTo>
                    <a:pt x="901" y="128"/>
                    <a:pt x="901" y="130"/>
                    <a:pt x="901" y="133"/>
                  </a:cubicBezTo>
                  <a:cubicBezTo>
                    <a:pt x="895" y="133"/>
                    <a:pt x="888" y="133"/>
                    <a:pt x="881" y="133"/>
                  </a:cubicBezTo>
                  <a:cubicBezTo>
                    <a:pt x="881" y="138"/>
                    <a:pt x="881" y="142"/>
                    <a:pt x="881" y="147"/>
                  </a:cubicBezTo>
                  <a:cubicBezTo>
                    <a:pt x="868" y="148"/>
                    <a:pt x="856" y="149"/>
                    <a:pt x="843" y="150"/>
                  </a:cubicBezTo>
                  <a:cubicBezTo>
                    <a:pt x="843" y="145"/>
                    <a:pt x="843" y="141"/>
                    <a:pt x="843" y="136"/>
                  </a:cubicBezTo>
                  <a:cubicBezTo>
                    <a:pt x="841" y="136"/>
                    <a:pt x="839" y="136"/>
                    <a:pt x="837" y="136"/>
                  </a:cubicBezTo>
                  <a:cubicBezTo>
                    <a:pt x="837" y="133"/>
                    <a:pt x="837" y="130"/>
                    <a:pt x="837" y="127"/>
                  </a:cubicBezTo>
                  <a:cubicBezTo>
                    <a:pt x="836" y="127"/>
                    <a:pt x="835" y="127"/>
                    <a:pt x="834" y="127"/>
                  </a:cubicBezTo>
                  <a:cubicBezTo>
                    <a:pt x="834" y="120"/>
                    <a:pt x="834" y="114"/>
                    <a:pt x="834" y="108"/>
                  </a:cubicBezTo>
                  <a:cubicBezTo>
                    <a:pt x="833" y="108"/>
                    <a:pt x="832" y="108"/>
                    <a:pt x="831" y="108"/>
                  </a:cubicBezTo>
                  <a:cubicBezTo>
                    <a:pt x="831" y="103"/>
                    <a:pt x="831" y="97"/>
                    <a:pt x="831" y="92"/>
                  </a:cubicBezTo>
                  <a:cubicBezTo>
                    <a:pt x="829" y="92"/>
                    <a:pt x="827" y="92"/>
                    <a:pt x="825" y="92"/>
                  </a:cubicBezTo>
                  <a:cubicBezTo>
                    <a:pt x="825" y="92"/>
                    <a:pt x="825" y="93"/>
                    <a:pt x="825" y="94"/>
                  </a:cubicBezTo>
                  <a:cubicBezTo>
                    <a:pt x="817" y="90"/>
                    <a:pt x="810" y="86"/>
                    <a:pt x="802" y="82"/>
                  </a:cubicBezTo>
                  <a:cubicBezTo>
                    <a:pt x="801" y="79"/>
                    <a:pt x="801" y="76"/>
                    <a:pt x="800" y="73"/>
                  </a:cubicBezTo>
                  <a:cubicBezTo>
                    <a:pt x="800" y="76"/>
                    <a:pt x="800" y="79"/>
                    <a:pt x="799" y="82"/>
                  </a:cubicBezTo>
                  <a:cubicBezTo>
                    <a:pt x="792" y="85"/>
                    <a:pt x="784" y="89"/>
                    <a:pt x="777" y="92"/>
                  </a:cubicBezTo>
                  <a:cubicBezTo>
                    <a:pt x="777" y="92"/>
                    <a:pt x="777" y="91"/>
                    <a:pt x="777" y="91"/>
                  </a:cubicBezTo>
                  <a:cubicBezTo>
                    <a:pt x="774" y="91"/>
                    <a:pt x="772" y="91"/>
                    <a:pt x="770" y="91"/>
                  </a:cubicBezTo>
                  <a:cubicBezTo>
                    <a:pt x="770" y="97"/>
                    <a:pt x="770" y="102"/>
                    <a:pt x="770" y="108"/>
                  </a:cubicBezTo>
                  <a:cubicBezTo>
                    <a:pt x="769" y="108"/>
                    <a:pt x="768" y="108"/>
                    <a:pt x="767" y="108"/>
                  </a:cubicBezTo>
                  <a:cubicBezTo>
                    <a:pt x="767" y="114"/>
                    <a:pt x="767" y="119"/>
                    <a:pt x="767" y="125"/>
                  </a:cubicBezTo>
                  <a:cubicBezTo>
                    <a:pt x="766" y="125"/>
                    <a:pt x="764" y="125"/>
                    <a:pt x="763" y="125"/>
                  </a:cubicBezTo>
                  <a:cubicBezTo>
                    <a:pt x="763" y="129"/>
                    <a:pt x="763" y="133"/>
                    <a:pt x="763" y="138"/>
                  </a:cubicBezTo>
                  <a:cubicBezTo>
                    <a:pt x="758" y="138"/>
                    <a:pt x="753" y="138"/>
                    <a:pt x="748" y="138"/>
                  </a:cubicBezTo>
                  <a:cubicBezTo>
                    <a:pt x="748" y="139"/>
                    <a:pt x="748" y="140"/>
                    <a:pt x="748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27" y="71"/>
                    <a:pt x="727" y="71"/>
                    <a:pt x="727" y="71"/>
                  </a:cubicBezTo>
                  <a:cubicBezTo>
                    <a:pt x="719" y="75"/>
                    <a:pt x="719" y="75"/>
                    <a:pt x="719" y="75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73"/>
                    <a:pt x="714" y="73"/>
                    <a:pt x="714" y="73"/>
                  </a:cubicBezTo>
                  <a:cubicBezTo>
                    <a:pt x="714" y="110"/>
                    <a:pt x="714" y="110"/>
                    <a:pt x="714" y="110"/>
                  </a:cubicBezTo>
                  <a:cubicBezTo>
                    <a:pt x="706" y="110"/>
                    <a:pt x="706" y="110"/>
                    <a:pt x="706" y="110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1" y="53"/>
                    <a:pt x="701" y="53"/>
                    <a:pt x="701" y="53"/>
                  </a:cubicBezTo>
                  <a:cubicBezTo>
                    <a:pt x="701" y="14"/>
                    <a:pt x="701" y="14"/>
                    <a:pt x="701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67" y="8"/>
                    <a:pt x="667" y="8"/>
                    <a:pt x="667" y="8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7" y="14"/>
                    <a:pt x="647" y="14"/>
                    <a:pt x="647" y="1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37" y="55"/>
                    <a:pt x="637" y="55"/>
                    <a:pt x="637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23"/>
                    <a:pt x="629" y="23"/>
                    <a:pt x="629" y="23"/>
                  </a:cubicBezTo>
                  <a:cubicBezTo>
                    <a:pt x="584" y="23"/>
                    <a:pt x="584" y="23"/>
                    <a:pt x="584" y="23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76" y="43"/>
                    <a:pt x="576" y="43"/>
                    <a:pt x="576" y="43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46" y="42"/>
                    <a:pt x="546" y="42"/>
                    <a:pt x="546" y="4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19" y="58"/>
                    <a:pt x="519" y="58"/>
                    <a:pt x="519" y="58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20" y="57"/>
                    <a:pt x="520" y="57"/>
                    <a:pt x="520" y="57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1" y="36"/>
                    <a:pt x="511" y="36"/>
                    <a:pt x="511" y="36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496" y="49"/>
                    <a:pt x="496" y="49"/>
                    <a:pt x="496" y="49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0" y="131"/>
                    <a:pt x="470" y="131"/>
                    <a:pt x="470" y="131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46"/>
                    <a:pt x="457" y="146"/>
                    <a:pt x="457" y="146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6"/>
                    <a:pt x="452" y="166"/>
                    <a:pt x="452" y="166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4"/>
                    <a:pt x="435" y="114"/>
                    <a:pt x="435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09"/>
                    <a:pt x="426" y="109"/>
                    <a:pt x="426" y="109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1" y="116"/>
                    <a:pt x="401" y="116"/>
                    <a:pt x="401" y="116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20"/>
                    <a:pt x="398" y="120"/>
                    <a:pt x="398" y="120"/>
                  </a:cubicBezTo>
                  <a:cubicBezTo>
                    <a:pt x="398" y="118"/>
                    <a:pt x="398" y="118"/>
                    <a:pt x="398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04"/>
                    <a:pt x="394" y="104"/>
                    <a:pt x="394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98"/>
                    <a:pt x="396" y="98"/>
                    <a:pt x="396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59" y="83"/>
                    <a:pt x="359" y="83"/>
                    <a:pt x="359" y="83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4" y="172"/>
                    <a:pt x="294" y="172"/>
                    <a:pt x="294" y="172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0" y="179"/>
                    <a:pt x="290" y="179"/>
                    <a:pt x="290" y="179"/>
                  </a:cubicBezTo>
                  <a:cubicBezTo>
                    <a:pt x="290" y="164"/>
                    <a:pt x="290" y="164"/>
                    <a:pt x="290" y="164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54" y="151"/>
                    <a:pt x="254" y="151"/>
                    <a:pt x="254" y="151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7" y="129"/>
                    <a:pt x="247" y="129"/>
                    <a:pt x="247" y="12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51" y="125"/>
                    <a:pt x="251" y="125"/>
                    <a:pt x="251" y="125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99"/>
                    <a:pt x="251" y="99"/>
                    <a:pt x="251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459" y="182"/>
                    <a:pt x="1459" y="182"/>
                    <a:pt x="145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6896D45-2DB6-4955-A26C-56839608B1F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184751" y="5737141"/>
              <a:ext cx="2958970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F165E5-C99E-4CE0-8D43-525FEF99FCBC}"/>
              </a:ext>
            </a:extLst>
          </p:cNvPr>
          <p:cNvGrpSpPr/>
          <p:nvPr/>
        </p:nvGrpSpPr>
        <p:grpSpPr>
          <a:xfrm>
            <a:off x="9508727" y="2147107"/>
            <a:ext cx="2683273" cy="4217224"/>
            <a:chOff x="9508727" y="2147107"/>
            <a:chExt cx="2683273" cy="42172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7823A7-0AEB-45FC-9DD0-6DE76340C4C1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111DE1-A903-4101-948E-4F22D830268E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0DBD36-A0B8-433D-AADE-A01DBA987E89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81795E-5A8D-4FA0-895F-E9E3540ABFDC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1BF653-DDE5-4591-87FA-62E77469976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626E9C-BD37-41E3-BBA2-6E454D82A8D8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3B9043-6133-4BD5-9000-94CEFD48FCDD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0996B83-8CCD-4235-B465-A5D84E325120}"/>
              </a:ext>
            </a:extLst>
          </p:cNvPr>
          <p:cNvSpPr txBox="1">
            <a:spLocks/>
          </p:cNvSpPr>
          <p:nvPr/>
        </p:nvSpPr>
        <p:spPr>
          <a:xfrm>
            <a:off x="9650182" y="2332083"/>
            <a:ext cx="2541818" cy="29107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9EDEA1A-930D-45C6-BECF-8240061E7855}"/>
              </a:ext>
            </a:extLst>
          </p:cNvPr>
          <p:cNvGrpSpPr/>
          <p:nvPr/>
        </p:nvGrpSpPr>
        <p:grpSpPr>
          <a:xfrm>
            <a:off x="7019112" y="2489998"/>
            <a:ext cx="1890758" cy="3323854"/>
            <a:chOff x="445712" y="1449040"/>
            <a:chExt cx="2113018" cy="3924176"/>
          </a:xfrm>
        </p:grpSpPr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1BB401F1-E936-416C-9306-EB65F4EF5F5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3ED8BC69-75D5-4DB1-B917-A411EC7DC1D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7D6C0B65-0E75-4520-B909-1AE321968E5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24">
                <a:extLst>
                  <a:ext uri="{FF2B5EF4-FFF2-40B4-BE49-F238E27FC236}">
                    <a16:creationId xmlns:a16="http://schemas.microsoft.com/office/drawing/2014/main" id="{560EA130-242B-42C9-9218-AFCAAAEB074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25">
                <a:extLst>
                  <a:ext uri="{FF2B5EF4-FFF2-40B4-BE49-F238E27FC236}">
                    <a16:creationId xmlns:a16="http://schemas.microsoft.com/office/drawing/2014/main" id="{ECB1E89C-EC10-4D89-BCC9-84678AD7E6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ADB1A76-1F42-4920-9C68-FF699362D72B}"/>
              </a:ext>
            </a:extLst>
          </p:cNvPr>
          <p:cNvSpPr txBox="1">
            <a:spLocks/>
          </p:cNvSpPr>
          <p:nvPr/>
        </p:nvSpPr>
        <p:spPr>
          <a:xfrm>
            <a:off x="7145482" y="2816952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FAF4BF-6B84-4DDF-8864-3FFDDA98FE36}"/>
              </a:ext>
            </a:extLst>
          </p:cNvPr>
          <p:cNvGrpSpPr/>
          <p:nvPr/>
        </p:nvGrpSpPr>
        <p:grpSpPr>
          <a:xfrm>
            <a:off x="3751525" y="2558225"/>
            <a:ext cx="2842727" cy="2841269"/>
            <a:chOff x="4574848" y="1897856"/>
            <a:chExt cx="3028217" cy="30266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8CCA7E-EC5E-4802-9002-BEEE844817E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ADFC30-B54E-4E50-B0FF-E4F2B0CB1C1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2A8F58-B05C-4538-808B-C4218D2F04D7}"/>
              </a:ext>
            </a:extLst>
          </p:cNvPr>
          <p:cNvGrpSpPr/>
          <p:nvPr/>
        </p:nvGrpSpPr>
        <p:grpSpPr>
          <a:xfrm>
            <a:off x="1068208" y="2093564"/>
            <a:ext cx="2731010" cy="4739758"/>
            <a:chOff x="8528048" y="3188450"/>
            <a:chExt cx="1965005" cy="34103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DC49B-1F94-42B1-9C76-DA654BABF53A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0" name="Rounded Rectangle 17">
                <a:extLst>
                  <a:ext uri="{FF2B5EF4-FFF2-40B4-BE49-F238E27FC236}">
                    <a16:creationId xmlns:a16="http://schemas.microsoft.com/office/drawing/2014/main" id="{B72A7A97-D66A-49DF-8585-46CBA1303B12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258DBD-6D67-49A8-A017-502E8457F0FA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20">
                <a:extLst>
                  <a:ext uri="{FF2B5EF4-FFF2-40B4-BE49-F238E27FC236}">
                    <a16:creationId xmlns:a16="http://schemas.microsoft.com/office/drawing/2014/main" id="{E671F37D-9B15-479D-BFCD-CA44F2851948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0DAE82D-DF3A-4BA0-80D9-89150CF08959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F356D6-F5A4-4CFA-8A55-1C617A63BD9D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id="{1A359758-01AD-469E-8AC3-A926F6D0A3CE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9E18CF0-1E11-432C-939F-94FD75C93770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D8DB201-FD6C-40B6-967C-1D997867617F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Circle: Hollow 38">
                <a:extLst>
                  <a:ext uri="{FF2B5EF4-FFF2-40B4-BE49-F238E27FC236}">
                    <a16:creationId xmlns:a16="http://schemas.microsoft.com/office/drawing/2014/main" id="{BD7AAA08-4A24-4A1B-8F4E-61E3BEF4BEC7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02FF70-2AEB-4EB1-8204-14882262C739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053C506-E1B6-4D51-B58E-D233EF236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ECE8CD55-CB8E-4B18-853F-D72BEEC0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5DB0-DCD1-46A5-85AE-C9BB98ADD8B6}"/>
              </a:ext>
            </a:extLst>
          </p:cNvPr>
          <p:cNvCxnSpPr/>
          <p:nvPr/>
        </p:nvCxnSpPr>
        <p:spPr>
          <a:xfrm>
            <a:off x="874655" y="5164292"/>
            <a:ext cx="2463191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4764E2-8FBE-44E7-93FB-CD36A4862DBB}"/>
              </a:ext>
            </a:extLst>
          </p:cNvPr>
          <p:cNvCxnSpPr/>
          <p:nvPr/>
        </p:nvCxnSpPr>
        <p:spPr>
          <a:xfrm>
            <a:off x="4868757" y="5164292"/>
            <a:ext cx="2463191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8FBC5-23D1-4EF0-A122-7DDA8070FB2A}"/>
              </a:ext>
            </a:extLst>
          </p:cNvPr>
          <p:cNvCxnSpPr/>
          <p:nvPr/>
        </p:nvCxnSpPr>
        <p:spPr>
          <a:xfrm>
            <a:off x="8862860" y="5164292"/>
            <a:ext cx="2463191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1099734" y="4421159"/>
            <a:ext cx="2005476" cy="596389"/>
            <a:chOff x="683568" y="4236526"/>
            <a:chExt cx="2005476" cy="596389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1189428" y="5375280"/>
            <a:ext cx="1826091" cy="829601"/>
            <a:chOff x="827584" y="5067559"/>
            <a:chExt cx="1861460" cy="829601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59600A3E-5985-43CD-870F-17D98B86D4B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3A85635-DBFB-46B1-BFDA-961903DED3BD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3" name="직사각형 37">
              <a:extLst>
                <a:ext uri="{FF2B5EF4-FFF2-40B4-BE49-F238E27FC236}">
                  <a16:creationId xmlns:a16="http://schemas.microsoft.com/office/drawing/2014/main" id="{57F1C2C9-C11A-42DD-A855-1482DCF9812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4" name="직사각형 38">
              <a:extLst>
                <a:ext uri="{FF2B5EF4-FFF2-40B4-BE49-F238E27FC236}">
                  <a16:creationId xmlns:a16="http://schemas.microsoft.com/office/drawing/2014/main" id="{D71881BD-617B-43A7-99EE-50FB224E0B2C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5096009" y="4421159"/>
            <a:ext cx="2005476" cy="596389"/>
            <a:chOff x="3563888" y="4236526"/>
            <a:chExt cx="2005476" cy="596389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5E5718B2-BAEB-4EDF-9F43-F4DC95611A16}"/>
              </a:ext>
            </a:extLst>
          </p:cNvPr>
          <p:cNvGrpSpPr/>
          <p:nvPr/>
        </p:nvGrpSpPr>
        <p:grpSpPr>
          <a:xfrm>
            <a:off x="5185703" y="5375280"/>
            <a:ext cx="1826091" cy="829601"/>
            <a:chOff x="3707904" y="5067559"/>
            <a:chExt cx="1861460" cy="829601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6FD0D30E-2474-492E-9B84-F0D9883EA74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D0B8637-D1E4-4AF4-A1B5-49E98D50FC37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8067362E-5227-4B57-991E-86ADB506EEF8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49">
              <a:extLst>
                <a:ext uri="{FF2B5EF4-FFF2-40B4-BE49-F238E27FC236}">
                  <a16:creationId xmlns:a16="http://schemas.microsoft.com/office/drawing/2014/main" id="{E7BDA810-F211-4034-8882-1C3A01A9C79C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6BAE90B1-8C2D-45F0-8B71-AE7D6E27E771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06FE0317-05C8-4888-B41A-CA69F2754766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id="{BE2D0C2F-1B41-4741-97C5-AB94AE4CD94C}"/>
              </a:ext>
            </a:extLst>
          </p:cNvPr>
          <p:cNvGrpSpPr/>
          <p:nvPr/>
        </p:nvGrpSpPr>
        <p:grpSpPr>
          <a:xfrm>
            <a:off x="9092285" y="4421159"/>
            <a:ext cx="2005476" cy="596389"/>
            <a:chOff x="6451663" y="4236526"/>
            <a:chExt cx="2005476" cy="596389"/>
          </a:xfrm>
        </p:grpSpPr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53F813A7-FE7F-4D46-B96B-02B2C8AA6763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37" name="직사각형 56">
              <a:extLst>
                <a:ext uri="{FF2B5EF4-FFF2-40B4-BE49-F238E27FC236}">
                  <a16:creationId xmlns:a16="http://schemas.microsoft.com/office/drawing/2014/main" id="{86CDA93B-9688-419F-B3B3-1828BA29FCF2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56D5646C-8DCD-424E-AD43-2C3887084905}"/>
              </a:ext>
            </a:extLst>
          </p:cNvPr>
          <p:cNvGrpSpPr/>
          <p:nvPr/>
        </p:nvGrpSpPr>
        <p:grpSpPr>
          <a:xfrm>
            <a:off x="9181979" y="5375280"/>
            <a:ext cx="1826091" cy="829601"/>
            <a:chOff x="6595679" y="5067559"/>
            <a:chExt cx="1861460" cy="829601"/>
          </a:xfrm>
        </p:grpSpPr>
        <p:sp>
          <p:nvSpPr>
            <p:cNvPr id="39" name="Isosceles Triangle 7">
              <a:extLst>
                <a:ext uri="{FF2B5EF4-FFF2-40B4-BE49-F238E27FC236}">
                  <a16:creationId xmlns:a16="http://schemas.microsoft.com/office/drawing/2014/main" id="{901D50DE-CBF1-4792-8FAD-EF19F3CEDF1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68A736D-8AF6-464A-9EDD-41A727033425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674B42CE-839E-4706-A7D1-F0C7B4FEF2D5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직사각형 57">
              <a:extLst>
                <a:ext uri="{FF2B5EF4-FFF2-40B4-BE49-F238E27FC236}">
                  <a16:creationId xmlns:a16="http://schemas.microsoft.com/office/drawing/2014/main" id="{98DB6BD3-4626-46A9-B0B0-1F43F261C41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3" name="직사각형 58">
              <a:extLst>
                <a:ext uri="{FF2B5EF4-FFF2-40B4-BE49-F238E27FC236}">
                  <a16:creationId xmlns:a16="http://schemas.microsoft.com/office/drawing/2014/main" id="{FBE93B5D-26ED-49BB-AE5A-299E1C26DDB8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4" name="직사각형 59">
              <a:extLst>
                <a:ext uri="{FF2B5EF4-FFF2-40B4-BE49-F238E27FC236}">
                  <a16:creationId xmlns:a16="http://schemas.microsoft.com/office/drawing/2014/main" id="{B2733996-AED1-421B-8F74-649039FF7B93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F920FF-9DD3-4E01-B797-4647A41876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E703F6D-024A-464F-B5AE-E8546FB2DA7B}"/>
              </a:ext>
            </a:extLst>
          </p:cNvPr>
          <p:cNvGrpSpPr/>
          <p:nvPr/>
        </p:nvGrpSpPr>
        <p:grpSpPr>
          <a:xfrm>
            <a:off x="1787474" y="2795536"/>
            <a:ext cx="3933092" cy="869319"/>
            <a:chOff x="1522304" y="1737589"/>
            <a:chExt cx="3933092" cy="86931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5F6D841-32ED-49A6-AB6E-01E24CC6EA3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32EA73-A96E-476F-A4E9-94C66BF30B02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BDAE1C-E3C0-4610-94B5-FEF271FC04B6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DCA360-E548-4E31-B7C1-962B758C2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D5C51A-FED1-48F2-A476-B7A44582391E}"/>
              </a:ext>
            </a:extLst>
          </p:cNvPr>
          <p:cNvGrpSpPr/>
          <p:nvPr/>
        </p:nvGrpSpPr>
        <p:grpSpPr>
          <a:xfrm>
            <a:off x="1522304" y="3853483"/>
            <a:ext cx="3933092" cy="869319"/>
            <a:chOff x="1522304" y="1737589"/>
            <a:chExt cx="3933092" cy="86931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E87165D-FE92-4EB9-BA5E-D1245BD01377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6FF020-6CE9-41B2-B88C-8321D9F49C4A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776E0FB-5FB0-40C1-936B-C4C9A230CDAD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1DB8E0-D64D-4877-B056-26E8C0559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7C47B9-F413-4B82-A8CB-14B5452D25CB}"/>
              </a:ext>
            </a:extLst>
          </p:cNvPr>
          <p:cNvGrpSpPr/>
          <p:nvPr/>
        </p:nvGrpSpPr>
        <p:grpSpPr>
          <a:xfrm>
            <a:off x="1787474" y="4911430"/>
            <a:ext cx="3933092" cy="869319"/>
            <a:chOff x="1522304" y="1737589"/>
            <a:chExt cx="3933092" cy="8693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C0BDDC-7E57-4C8F-ACFF-F9FE78F65CDD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0C6821-90FD-434E-A5BD-7813DF98C2B4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E95B2F-6BD4-42FD-9A84-1C37C420A4F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039B4D6-857A-4E28-913F-EB9AA2BB0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BF9F99-BDCC-4FE7-AA93-8176F69365D2}"/>
              </a:ext>
            </a:extLst>
          </p:cNvPr>
          <p:cNvSpPr>
            <a:spLocks/>
          </p:cNvSpPr>
          <p:nvPr/>
        </p:nvSpPr>
        <p:spPr bwMode="auto">
          <a:xfrm>
            <a:off x="0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EFEB4C-A7B1-4010-A4EF-74621940F127}"/>
              </a:ext>
            </a:extLst>
          </p:cNvPr>
          <p:cNvSpPr>
            <a:spLocks/>
          </p:cNvSpPr>
          <p:nvPr/>
        </p:nvSpPr>
        <p:spPr bwMode="auto">
          <a:xfrm>
            <a:off x="5577327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9">
            <a:extLst>
              <a:ext uri="{FF2B5EF4-FFF2-40B4-BE49-F238E27FC236}">
                <a16:creationId xmlns:a16="http://schemas.microsoft.com/office/drawing/2014/main" id="{13BE785E-5236-4FA9-B5EC-9F89192A00CC}"/>
              </a:ext>
            </a:extLst>
          </p:cNvPr>
          <p:cNvSpPr/>
          <p:nvPr/>
        </p:nvSpPr>
        <p:spPr>
          <a:xfrm>
            <a:off x="8765854" y="3888828"/>
            <a:ext cx="3434666" cy="2969604"/>
          </a:xfrm>
          <a:custGeom>
            <a:avLst/>
            <a:gdLst>
              <a:gd name="connsiteX0" fmla="*/ 153659 w 4546260"/>
              <a:gd name="connsiteY0" fmla="*/ 565670 h 3930686"/>
              <a:gd name="connsiteX1" fmla="*/ 30956 w 4546260"/>
              <a:gd name="connsiteY1" fmla="*/ 434296 h 3930686"/>
              <a:gd name="connsiteX2" fmla="*/ 26620 w 4546260"/>
              <a:gd name="connsiteY2" fmla="*/ 609028 h 3930686"/>
              <a:gd name="connsiteX3" fmla="*/ 494020 w 4546260"/>
              <a:gd name="connsiteY3" fmla="*/ 1713357 h 3930686"/>
              <a:gd name="connsiteX4" fmla="*/ 450228 w 4546260"/>
              <a:gd name="connsiteY4" fmla="*/ 1777961 h 3930686"/>
              <a:gd name="connsiteX5" fmla="*/ 435920 w 4546260"/>
              <a:gd name="connsiteY5" fmla="*/ 2041144 h 3930686"/>
              <a:gd name="connsiteX6" fmla="*/ 493153 w 4546260"/>
              <a:gd name="connsiteY6" fmla="*/ 2163847 h 3930686"/>
              <a:gd name="connsiteX7" fmla="*/ 522636 w 4546260"/>
              <a:gd name="connsiteY7" fmla="*/ 2390610 h 3930686"/>
              <a:gd name="connsiteX8" fmla="*/ 564260 w 4546260"/>
              <a:gd name="connsiteY8" fmla="*/ 2560573 h 3930686"/>
              <a:gd name="connsiteX9" fmla="*/ 675256 w 4546260"/>
              <a:gd name="connsiteY9" fmla="*/ 2682409 h 3930686"/>
              <a:gd name="connsiteX10" fmla="*/ 764574 w 4546260"/>
              <a:gd name="connsiteY10" fmla="*/ 2873618 h 3930686"/>
              <a:gd name="connsiteX11" fmla="*/ 1047268 w 4546260"/>
              <a:gd name="connsiteY11" fmla="*/ 3180593 h 3930686"/>
              <a:gd name="connsiteX12" fmla="*/ 1146992 w 4546260"/>
              <a:gd name="connsiteY12" fmla="*/ 3930687 h 3930686"/>
              <a:gd name="connsiteX13" fmla="*/ 1878442 w 4546260"/>
              <a:gd name="connsiteY13" fmla="*/ 3923749 h 3930686"/>
              <a:gd name="connsiteX14" fmla="*/ 1598782 w 4546260"/>
              <a:gd name="connsiteY14" fmla="*/ 3177124 h 3930686"/>
              <a:gd name="connsiteX15" fmla="*/ 1744899 w 4546260"/>
              <a:gd name="connsiteY15" fmla="*/ 2974209 h 3930686"/>
              <a:gd name="connsiteX16" fmla="*/ 1969927 w 4546260"/>
              <a:gd name="connsiteY16" fmla="*/ 2954698 h 3930686"/>
              <a:gd name="connsiteX17" fmla="*/ 1969927 w 4546260"/>
              <a:gd name="connsiteY17" fmla="*/ 2954698 h 3930686"/>
              <a:gd name="connsiteX18" fmla="*/ 1969927 w 4546260"/>
              <a:gd name="connsiteY18" fmla="*/ 2954698 h 3930686"/>
              <a:gd name="connsiteX19" fmla="*/ 2410011 w 4546260"/>
              <a:gd name="connsiteY19" fmla="*/ 2864079 h 3930686"/>
              <a:gd name="connsiteX20" fmla="*/ 2595150 w 4546260"/>
              <a:gd name="connsiteY20" fmla="*/ 2800343 h 3930686"/>
              <a:gd name="connsiteX21" fmla="*/ 2727825 w 4546260"/>
              <a:gd name="connsiteY21" fmla="*/ 3014532 h 3930686"/>
              <a:gd name="connsiteX22" fmla="*/ 2630703 w 4546260"/>
              <a:gd name="connsiteY22" fmla="*/ 3237392 h 3930686"/>
              <a:gd name="connsiteX23" fmla="*/ 2397004 w 4546260"/>
              <a:gd name="connsiteY23" fmla="*/ 3930253 h 3930686"/>
              <a:gd name="connsiteX24" fmla="*/ 4546261 w 4546260"/>
              <a:gd name="connsiteY24" fmla="*/ 3930253 h 3930686"/>
              <a:gd name="connsiteX25" fmla="*/ 4546261 w 4546260"/>
              <a:gd name="connsiteY25" fmla="*/ 1066022 h 3930686"/>
              <a:gd name="connsiteX26" fmla="*/ 3743270 w 4546260"/>
              <a:gd name="connsiteY26" fmla="*/ 1401613 h 3930686"/>
              <a:gd name="connsiteX27" fmla="*/ 3097236 w 4546260"/>
              <a:gd name="connsiteY27" fmla="*/ 2147371 h 3930686"/>
              <a:gd name="connsiteX28" fmla="*/ 3075557 w 4546260"/>
              <a:gd name="connsiteY28" fmla="*/ 2220213 h 3930686"/>
              <a:gd name="connsiteX29" fmla="*/ 2977568 w 4546260"/>
              <a:gd name="connsiteY29" fmla="*/ 2252298 h 3930686"/>
              <a:gd name="connsiteX30" fmla="*/ 2772918 w 4546260"/>
              <a:gd name="connsiteY30" fmla="*/ 2027703 h 3930686"/>
              <a:gd name="connsiteX31" fmla="*/ 2275601 w 4546260"/>
              <a:gd name="connsiteY31" fmla="*/ 1593256 h 3930686"/>
              <a:gd name="connsiteX32" fmla="*/ 1841587 w 4546260"/>
              <a:gd name="connsiteY32" fmla="*/ 1492665 h 3930686"/>
              <a:gd name="connsiteX33" fmla="*/ 1790425 w 4546260"/>
              <a:gd name="connsiteY33" fmla="*/ 1564206 h 3930686"/>
              <a:gd name="connsiteX34" fmla="*/ 1860665 w 4546260"/>
              <a:gd name="connsiteY34" fmla="*/ 1700783 h 3930686"/>
              <a:gd name="connsiteX35" fmla="*/ 1412343 w 4546260"/>
              <a:gd name="connsiteY35" fmla="*/ 1587186 h 3930686"/>
              <a:gd name="connsiteX36" fmla="*/ 1588376 w 4546260"/>
              <a:gd name="connsiteY36" fmla="*/ 1402914 h 3930686"/>
              <a:gd name="connsiteX37" fmla="*/ 1880176 w 4546260"/>
              <a:gd name="connsiteY37" fmla="*/ 1281078 h 3930686"/>
              <a:gd name="connsiteX38" fmla="*/ 2099568 w 4546260"/>
              <a:gd name="connsiteY38" fmla="*/ 1094205 h 3930686"/>
              <a:gd name="connsiteX39" fmla="*/ 2040167 w 4546260"/>
              <a:gd name="connsiteY39" fmla="*/ 1036972 h 3930686"/>
              <a:gd name="connsiteX40" fmla="*/ 1789558 w 4546260"/>
              <a:gd name="connsiteY40" fmla="*/ 890856 h 3930686"/>
              <a:gd name="connsiteX41" fmla="*/ 1752270 w 4546260"/>
              <a:gd name="connsiteY41" fmla="*/ 784628 h 3930686"/>
              <a:gd name="connsiteX42" fmla="*/ 1772214 w 4546260"/>
              <a:gd name="connsiteY42" fmla="*/ 747774 h 3930686"/>
              <a:gd name="connsiteX43" fmla="*/ 2114309 w 4546260"/>
              <a:gd name="connsiteY43" fmla="*/ 735634 h 3930686"/>
              <a:gd name="connsiteX44" fmla="*/ 2179346 w 4546260"/>
              <a:gd name="connsiteY44" fmla="*/ 605560 h 3930686"/>
              <a:gd name="connsiteX45" fmla="*/ 1936108 w 4546260"/>
              <a:gd name="connsiteY45" fmla="*/ 232681 h 3930686"/>
              <a:gd name="connsiteX46" fmla="*/ 1797796 w 4546260"/>
              <a:gd name="connsiteY46" fmla="*/ 160273 h 3930686"/>
              <a:gd name="connsiteX47" fmla="*/ 1412776 w 4546260"/>
              <a:gd name="connsiteY47" fmla="*/ 206666 h 3930686"/>
              <a:gd name="connsiteX48" fmla="*/ 1278800 w 4546260"/>
              <a:gd name="connsiteY48" fmla="*/ 55780 h 3930686"/>
              <a:gd name="connsiteX49" fmla="*/ 1052471 w 4546260"/>
              <a:gd name="connsiteY49" fmla="*/ 1582 h 3930686"/>
              <a:gd name="connsiteX50" fmla="*/ 846521 w 4546260"/>
              <a:gd name="connsiteY50" fmla="*/ 36269 h 3930686"/>
              <a:gd name="connsiteX51" fmla="*/ 723817 w 4546260"/>
              <a:gd name="connsiteY51" fmla="*/ 148566 h 3930686"/>
              <a:gd name="connsiteX52" fmla="*/ 668753 w 4546260"/>
              <a:gd name="connsiteY52" fmla="*/ 300753 h 3930686"/>
              <a:gd name="connsiteX53" fmla="*/ 951881 w 4546260"/>
              <a:gd name="connsiteY53" fmla="*/ 665827 h 3930686"/>
              <a:gd name="connsiteX54" fmla="*/ 1135285 w 4546260"/>
              <a:gd name="connsiteY54" fmla="*/ 816713 h 3930686"/>
              <a:gd name="connsiteX55" fmla="*/ 1377656 w 4546260"/>
              <a:gd name="connsiteY55" fmla="*/ 1245524 h 3930686"/>
              <a:gd name="connsiteX56" fmla="*/ 963587 w 4546260"/>
              <a:gd name="connsiteY56" fmla="*/ 1591088 h 3930686"/>
              <a:gd name="connsiteX57" fmla="*/ 803163 w 4546260"/>
              <a:gd name="connsiteY57" fmla="*/ 1643117 h 3930686"/>
              <a:gd name="connsiteX58" fmla="*/ 618024 w 4546260"/>
              <a:gd name="connsiteY58" fmla="*/ 1634446 h 3930686"/>
              <a:gd name="connsiteX59" fmla="*/ 2169808 w 4546260"/>
              <a:gd name="connsiteY59" fmla="*/ 1964834 h 3930686"/>
              <a:gd name="connsiteX60" fmla="*/ 1944346 w 4546260"/>
              <a:gd name="connsiteY60" fmla="*/ 1763653 h 3930686"/>
              <a:gd name="connsiteX61" fmla="*/ 1990739 w 4546260"/>
              <a:gd name="connsiteY61" fmla="*/ 1694280 h 3930686"/>
              <a:gd name="connsiteX62" fmla="*/ 2204494 w 4546260"/>
              <a:gd name="connsiteY62" fmla="*/ 1784031 h 3930686"/>
              <a:gd name="connsiteX63" fmla="*/ 2169808 w 4546260"/>
              <a:gd name="connsiteY63" fmla="*/ 1964834 h 39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46260" h="3930686">
                <a:moveTo>
                  <a:pt x="153659" y="565670"/>
                </a:moveTo>
                <a:cubicBezTo>
                  <a:pt x="123742" y="496731"/>
                  <a:pt x="83419" y="409581"/>
                  <a:pt x="30956" y="434296"/>
                </a:cubicBezTo>
                <a:cubicBezTo>
                  <a:pt x="-24976" y="459010"/>
                  <a:pt x="8410" y="566971"/>
                  <a:pt x="26620" y="609028"/>
                </a:cubicBezTo>
                <a:cubicBezTo>
                  <a:pt x="122442" y="802405"/>
                  <a:pt x="352239" y="1398144"/>
                  <a:pt x="494020" y="1713357"/>
                </a:cubicBezTo>
                <a:cubicBezTo>
                  <a:pt x="477977" y="1732001"/>
                  <a:pt x="497922" y="1740673"/>
                  <a:pt x="450228" y="1777961"/>
                </a:cubicBezTo>
                <a:cubicBezTo>
                  <a:pt x="347470" y="1858173"/>
                  <a:pt x="342267" y="1950959"/>
                  <a:pt x="435920" y="2041144"/>
                </a:cubicBezTo>
                <a:cubicBezTo>
                  <a:pt x="488383" y="2091439"/>
                  <a:pt x="503992" y="2092740"/>
                  <a:pt x="493153" y="2163847"/>
                </a:cubicBezTo>
                <a:cubicBezTo>
                  <a:pt x="469739" y="2317768"/>
                  <a:pt x="452830" y="2249263"/>
                  <a:pt x="522636" y="2390610"/>
                </a:cubicBezTo>
                <a:cubicBezTo>
                  <a:pt x="548217" y="2442639"/>
                  <a:pt x="545182" y="2489466"/>
                  <a:pt x="564260" y="2560573"/>
                </a:cubicBezTo>
                <a:cubicBezTo>
                  <a:pt x="580302" y="2621708"/>
                  <a:pt x="645773" y="2632114"/>
                  <a:pt x="675256" y="2682409"/>
                </a:cubicBezTo>
                <a:cubicBezTo>
                  <a:pt x="710376" y="2742677"/>
                  <a:pt x="657913" y="2821588"/>
                  <a:pt x="764574" y="2873618"/>
                </a:cubicBezTo>
                <a:cubicBezTo>
                  <a:pt x="866899" y="2923480"/>
                  <a:pt x="1002176" y="2930851"/>
                  <a:pt x="1047268" y="3180593"/>
                </a:cubicBezTo>
                <a:cubicBezTo>
                  <a:pt x="1086291" y="3398684"/>
                  <a:pt x="1120977" y="3740345"/>
                  <a:pt x="1146992" y="3930687"/>
                </a:cubicBezTo>
                <a:cubicBezTo>
                  <a:pt x="1273164" y="3925050"/>
                  <a:pt x="1786956" y="3923749"/>
                  <a:pt x="1878442" y="3923749"/>
                </a:cubicBezTo>
                <a:cubicBezTo>
                  <a:pt x="1798229" y="3684413"/>
                  <a:pt x="1638238" y="3292023"/>
                  <a:pt x="1598782" y="3177124"/>
                </a:cubicBezTo>
                <a:cubicBezTo>
                  <a:pt x="1532011" y="2983748"/>
                  <a:pt x="1533312" y="2982013"/>
                  <a:pt x="1744899" y="2974209"/>
                </a:cubicBezTo>
                <a:cubicBezTo>
                  <a:pt x="1747067" y="2974209"/>
                  <a:pt x="1910527" y="2978545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2124282" y="2978545"/>
                  <a:pt x="2266063" y="2922179"/>
                  <a:pt x="2410011" y="2864079"/>
                </a:cubicBezTo>
                <a:cubicBezTo>
                  <a:pt x="2481552" y="2835030"/>
                  <a:pt x="2517539" y="2795140"/>
                  <a:pt x="2595150" y="2800343"/>
                </a:cubicBezTo>
                <a:cubicBezTo>
                  <a:pt x="2698342" y="2807714"/>
                  <a:pt x="2832318" y="2788636"/>
                  <a:pt x="2727825" y="3014532"/>
                </a:cubicBezTo>
                <a:cubicBezTo>
                  <a:pt x="2694006" y="3088240"/>
                  <a:pt x="2662788" y="3162816"/>
                  <a:pt x="2630703" y="3237392"/>
                </a:cubicBezTo>
                <a:cubicBezTo>
                  <a:pt x="2542687" y="3440741"/>
                  <a:pt x="2485888" y="3689183"/>
                  <a:pt x="2397004" y="3930253"/>
                </a:cubicBezTo>
                <a:cubicBezTo>
                  <a:pt x="3077291" y="3929386"/>
                  <a:pt x="3865974" y="3926785"/>
                  <a:pt x="4546261" y="3930253"/>
                </a:cubicBezTo>
                <a:cubicBezTo>
                  <a:pt x="4538457" y="3642356"/>
                  <a:pt x="4543660" y="1934483"/>
                  <a:pt x="4546261" y="1066022"/>
                </a:cubicBezTo>
                <a:cubicBezTo>
                  <a:pt x="4430495" y="1066889"/>
                  <a:pt x="3962229" y="1285847"/>
                  <a:pt x="3743270" y="1401613"/>
                </a:cubicBezTo>
                <a:cubicBezTo>
                  <a:pt x="3445834" y="1558569"/>
                  <a:pt x="3147965" y="1771024"/>
                  <a:pt x="3097236" y="2147371"/>
                </a:cubicBezTo>
                <a:cubicBezTo>
                  <a:pt x="3093767" y="2172085"/>
                  <a:pt x="3082061" y="2195499"/>
                  <a:pt x="3075557" y="2220213"/>
                </a:cubicBezTo>
                <a:cubicBezTo>
                  <a:pt x="3054311" y="2301292"/>
                  <a:pt x="3041304" y="2324706"/>
                  <a:pt x="2977568" y="2252298"/>
                </a:cubicBezTo>
                <a:cubicBezTo>
                  <a:pt x="2910796" y="2176421"/>
                  <a:pt x="2842291" y="2101412"/>
                  <a:pt x="2772918" y="2027703"/>
                </a:cubicBezTo>
                <a:cubicBezTo>
                  <a:pt x="2622032" y="1866845"/>
                  <a:pt x="2489356" y="1696881"/>
                  <a:pt x="2275601" y="1593256"/>
                </a:cubicBezTo>
                <a:cubicBezTo>
                  <a:pt x="2130785" y="1523016"/>
                  <a:pt x="2062713" y="1600193"/>
                  <a:pt x="1841587" y="1492665"/>
                </a:cubicBezTo>
                <a:cubicBezTo>
                  <a:pt x="1799530" y="1472287"/>
                  <a:pt x="1755738" y="1490931"/>
                  <a:pt x="1790425" y="1564206"/>
                </a:cubicBezTo>
                <a:cubicBezTo>
                  <a:pt x="1812537" y="1610599"/>
                  <a:pt x="1894051" y="1627508"/>
                  <a:pt x="1860665" y="1700783"/>
                </a:cubicBezTo>
                <a:cubicBezTo>
                  <a:pt x="1750535" y="1701651"/>
                  <a:pt x="1537214" y="1624040"/>
                  <a:pt x="1412343" y="1587186"/>
                </a:cubicBezTo>
                <a:cubicBezTo>
                  <a:pt x="1457002" y="1452776"/>
                  <a:pt x="1483884" y="1314030"/>
                  <a:pt x="1588376" y="1402914"/>
                </a:cubicBezTo>
                <a:cubicBezTo>
                  <a:pt x="1724521" y="1463615"/>
                  <a:pt x="1768746" y="1236419"/>
                  <a:pt x="1880176" y="1281078"/>
                </a:cubicBezTo>
                <a:cubicBezTo>
                  <a:pt x="2043202" y="1346548"/>
                  <a:pt x="2059678" y="1237720"/>
                  <a:pt x="2099568" y="1094205"/>
                </a:cubicBezTo>
                <a:cubicBezTo>
                  <a:pt x="2094365" y="1059518"/>
                  <a:pt x="2072252" y="1034804"/>
                  <a:pt x="2040167" y="1036972"/>
                </a:cubicBezTo>
                <a:cubicBezTo>
                  <a:pt x="1882777" y="1046511"/>
                  <a:pt x="1832049" y="1008356"/>
                  <a:pt x="1789558" y="890856"/>
                </a:cubicBezTo>
                <a:cubicBezTo>
                  <a:pt x="1756606" y="845763"/>
                  <a:pt x="1756606" y="845763"/>
                  <a:pt x="1752270" y="784628"/>
                </a:cubicBezTo>
                <a:cubicBezTo>
                  <a:pt x="1750969" y="766418"/>
                  <a:pt x="1753571" y="748641"/>
                  <a:pt x="1772214" y="747774"/>
                </a:cubicBezTo>
                <a:cubicBezTo>
                  <a:pt x="1941311" y="739536"/>
                  <a:pt x="1975997" y="729130"/>
                  <a:pt x="2114309" y="735634"/>
                </a:cubicBezTo>
                <a:cubicBezTo>
                  <a:pt x="2200592" y="739536"/>
                  <a:pt x="2222704" y="689674"/>
                  <a:pt x="2179346" y="605560"/>
                </a:cubicBezTo>
                <a:cubicBezTo>
                  <a:pt x="2112142" y="475486"/>
                  <a:pt x="2028460" y="351915"/>
                  <a:pt x="1936108" y="232681"/>
                </a:cubicBezTo>
                <a:cubicBezTo>
                  <a:pt x="1901855" y="188456"/>
                  <a:pt x="1855028" y="149867"/>
                  <a:pt x="1797796" y="160273"/>
                </a:cubicBezTo>
                <a:cubicBezTo>
                  <a:pt x="1681596" y="181085"/>
                  <a:pt x="1527242" y="196694"/>
                  <a:pt x="1412776" y="206666"/>
                </a:cubicBezTo>
                <a:cubicBezTo>
                  <a:pt x="1347739" y="129922"/>
                  <a:pt x="1354677" y="118216"/>
                  <a:pt x="1278800" y="55780"/>
                </a:cubicBezTo>
                <a:cubicBezTo>
                  <a:pt x="1126180" y="86131"/>
                  <a:pt x="1106669" y="-13593"/>
                  <a:pt x="1052471" y="1582"/>
                </a:cubicBezTo>
                <a:lnTo>
                  <a:pt x="846521" y="36269"/>
                </a:lnTo>
                <a:cubicBezTo>
                  <a:pt x="809666" y="74424"/>
                  <a:pt x="777581" y="150734"/>
                  <a:pt x="723817" y="148566"/>
                </a:cubicBezTo>
                <a:cubicBezTo>
                  <a:pt x="558623" y="142496"/>
                  <a:pt x="611520" y="224876"/>
                  <a:pt x="668753" y="300753"/>
                </a:cubicBezTo>
                <a:cubicBezTo>
                  <a:pt x="761539" y="423890"/>
                  <a:pt x="857360" y="544425"/>
                  <a:pt x="951881" y="665827"/>
                </a:cubicBezTo>
                <a:cubicBezTo>
                  <a:pt x="1019953" y="707451"/>
                  <a:pt x="1094962" y="741270"/>
                  <a:pt x="1135285" y="816713"/>
                </a:cubicBezTo>
                <a:cubicBezTo>
                  <a:pt x="1207259" y="964564"/>
                  <a:pt x="1331697" y="1082932"/>
                  <a:pt x="1377656" y="1245524"/>
                </a:cubicBezTo>
                <a:cubicBezTo>
                  <a:pt x="1262758" y="1579381"/>
                  <a:pt x="1317822" y="1643551"/>
                  <a:pt x="963587" y="1591088"/>
                </a:cubicBezTo>
                <a:cubicBezTo>
                  <a:pt x="899417" y="1581549"/>
                  <a:pt x="858661" y="1619270"/>
                  <a:pt x="803163" y="1643117"/>
                </a:cubicBezTo>
                <a:cubicBezTo>
                  <a:pt x="734657" y="1672601"/>
                  <a:pt x="788854" y="1545995"/>
                  <a:pt x="618024" y="1634446"/>
                </a:cubicBezTo>
                <a:moveTo>
                  <a:pt x="2169808" y="1964834"/>
                </a:moveTo>
                <a:cubicBezTo>
                  <a:pt x="2149429" y="1948791"/>
                  <a:pt x="1965591" y="1781863"/>
                  <a:pt x="1944346" y="1763653"/>
                </a:cubicBezTo>
                <a:cubicBezTo>
                  <a:pt x="1923968" y="1743274"/>
                  <a:pt x="1936541" y="1698616"/>
                  <a:pt x="1990739" y="1694280"/>
                </a:cubicBezTo>
                <a:cubicBezTo>
                  <a:pt x="2063580" y="1688210"/>
                  <a:pt x="2113009" y="1721162"/>
                  <a:pt x="2204494" y="1784031"/>
                </a:cubicBezTo>
                <a:cubicBezTo>
                  <a:pt x="2369255" y="1896762"/>
                  <a:pt x="2250453" y="2012528"/>
                  <a:pt x="2169808" y="1964834"/>
                </a:cubicBezTo>
                <a:close/>
              </a:path>
            </a:pathLst>
          </a:custGeom>
          <a:solidFill>
            <a:schemeClr val="accent1"/>
          </a:solidFill>
          <a:ln w="4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070B9E-4CD4-4372-A407-3D728CCAB51C}"/>
              </a:ext>
            </a:extLst>
          </p:cNvPr>
          <p:cNvSpPr/>
          <p:nvPr/>
        </p:nvSpPr>
        <p:spPr>
          <a:xfrm rot="20640512">
            <a:off x="6557027" y="1890842"/>
            <a:ext cx="3219473" cy="1259376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Trapezoid 13">
            <a:extLst>
              <a:ext uri="{FF2B5EF4-FFF2-40B4-BE49-F238E27FC236}">
                <a16:creationId xmlns:a16="http://schemas.microsoft.com/office/drawing/2014/main" id="{17B34F36-C02B-4991-90AB-6A88957FEC68}"/>
              </a:ext>
            </a:extLst>
          </p:cNvPr>
          <p:cNvSpPr/>
          <p:nvPr/>
        </p:nvSpPr>
        <p:spPr>
          <a:xfrm>
            <a:off x="696238" y="1884593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0D05F0C1-29EF-4EE1-A528-86BD726C80A4}"/>
              </a:ext>
            </a:extLst>
          </p:cNvPr>
          <p:cNvSpPr/>
          <p:nvPr/>
        </p:nvSpPr>
        <p:spPr>
          <a:xfrm>
            <a:off x="6008468" y="5100250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9D7EAF92-1D40-41F6-8715-AB4A19EB785C}"/>
              </a:ext>
            </a:extLst>
          </p:cNvPr>
          <p:cNvSpPr/>
          <p:nvPr/>
        </p:nvSpPr>
        <p:spPr>
          <a:xfrm>
            <a:off x="5893397" y="3025902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ed Rectangle 25">
            <a:extLst>
              <a:ext uri="{FF2B5EF4-FFF2-40B4-BE49-F238E27FC236}">
                <a16:creationId xmlns:a16="http://schemas.microsoft.com/office/drawing/2014/main" id="{456842C7-BBA9-4CF0-AD32-B4B939E10501}"/>
              </a:ext>
            </a:extLst>
          </p:cNvPr>
          <p:cNvSpPr/>
          <p:nvPr/>
        </p:nvSpPr>
        <p:spPr>
          <a:xfrm>
            <a:off x="809830" y="4067981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D13B2A-1379-432C-A9C7-590B4D92E762}"/>
              </a:ext>
            </a:extLst>
          </p:cNvPr>
          <p:cNvGrpSpPr/>
          <p:nvPr/>
        </p:nvGrpSpPr>
        <p:grpSpPr>
          <a:xfrm>
            <a:off x="1522304" y="1737589"/>
            <a:ext cx="3933092" cy="869319"/>
            <a:chOff x="1522304" y="1737589"/>
            <a:chExt cx="3933092" cy="8693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85BAF4-8C4A-44CD-B068-078D238474D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8C59E-1B33-48A6-8DDE-4E68C85D272E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14DABC-3B46-402B-BAA3-053C2DAEC47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167911-72C6-47B2-BCBD-6B29008FD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47B320-64BC-434F-B8B8-D5D5ECC3C240}"/>
              </a:ext>
            </a:extLst>
          </p:cNvPr>
          <p:cNvGrpSpPr/>
          <p:nvPr/>
        </p:nvGrpSpPr>
        <p:grpSpPr>
          <a:xfrm>
            <a:off x="5439111" y="3438525"/>
            <a:ext cx="1975762" cy="3429000"/>
            <a:chOff x="8528048" y="3188450"/>
            <a:chExt cx="1965005" cy="3410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61808B-4AC0-4ED5-B403-C8FDEAB992B7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" name="Rounded Rectangle 17">
                <a:extLst>
                  <a:ext uri="{FF2B5EF4-FFF2-40B4-BE49-F238E27FC236}">
                    <a16:creationId xmlns:a16="http://schemas.microsoft.com/office/drawing/2014/main" id="{4AB04768-D1A5-4D75-A7BF-9253644AAE20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7E9516-7431-4C14-A312-A63104234B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Rounded Rectangle 20">
                <a:extLst>
                  <a:ext uri="{FF2B5EF4-FFF2-40B4-BE49-F238E27FC236}">
                    <a16:creationId xmlns:a16="http://schemas.microsoft.com/office/drawing/2014/main" id="{EBDA3963-F5D4-4DA3-83A0-079D12FEF0D2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4967C8-D9C7-49C4-9C6C-E1ADA65B8CC3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F6B38A-EBA5-42F9-9131-1A4B19476F43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58">
                <a:extLst>
                  <a:ext uri="{FF2B5EF4-FFF2-40B4-BE49-F238E27FC236}">
                    <a16:creationId xmlns:a16="http://schemas.microsoft.com/office/drawing/2014/main" id="{28D6C59D-0514-4429-BF17-8478C094A71F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825B1D-BBDA-4334-AC52-CCD3C1826FC4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635F40-65BC-406A-8C4B-097FA084FA11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B9660F6C-BEFD-4D17-9A91-242D9CBBDFB8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55A108-CC00-4579-A52F-61E90EA30F06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C752CE0-4B2A-48F7-88CA-65DF971F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16C2CD22-E792-43E6-8A94-A0AADAC34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729E0F-3E46-4A2C-A791-94FF6A47772D}"/>
              </a:ext>
            </a:extLst>
          </p:cNvPr>
          <p:cNvSpPr/>
          <p:nvPr/>
        </p:nvSpPr>
        <p:spPr>
          <a:xfrm>
            <a:off x="3630317" y="1609909"/>
            <a:ext cx="4927677" cy="794174"/>
          </a:xfrm>
          <a:custGeom>
            <a:avLst/>
            <a:gdLst>
              <a:gd name="connsiteX0" fmla="*/ 3998255 w 7797114"/>
              <a:gd name="connsiteY0" fmla="*/ 1009685 h 1256630"/>
              <a:gd name="connsiteX1" fmla="*/ 4036856 w 7797114"/>
              <a:gd name="connsiteY1" fmla="*/ 1048261 h 1256630"/>
              <a:gd name="connsiteX2" fmla="*/ 3998255 w 7797114"/>
              <a:gd name="connsiteY2" fmla="*/ 1086835 h 1256630"/>
              <a:gd name="connsiteX3" fmla="*/ 3959652 w 7797114"/>
              <a:gd name="connsiteY3" fmla="*/ 1048261 h 1256630"/>
              <a:gd name="connsiteX4" fmla="*/ 3998255 w 7797114"/>
              <a:gd name="connsiteY4" fmla="*/ 1009685 h 1256630"/>
              <a:gd name="connsiteX5" fmla="*/ 3998277 w 7797114"/>
              <a:gd name="connsiteY5" fmla="*/ 967692 h 1256630"/>
              <a:gd name="connsiteX6" fmla="*/ 3917642 w 7797114"/>
              <a:gd name="connsiteY6" fmla="*/ 1048270 h 1256630"/>
              <a:gd name="connsiteX7" fmla="*/ 3998277 w 7797114"/>
              <a:gd name="connsiteY7" fmla="*/ 1128848 h 1256630"/>
              <a:gd name="connsiteX8" fmla="*/ 4078912 w 7797114"/>
              <a:gd name="connsiteY8" fmla="*/ 1048270 h 1256630"/>
              <a:gd name="connsiteX9" fmla="*/ 3998277 w 7797114"/>
              <a:gd name="connsiteY9" fmla="*/ 967692 h 1256630"/>
              <a:gd name="connsiteX10" fmla="*/ 4100358 w 7797114"/>
              <a:gd name="connsiteY10" fmla="*/ 720385 h 1256630"/>
              <a:gd name="connsiteX11" fmla="*/ 4093495 w 7797114"/>
              <a:gd name="connsiteY11" fmla="*/ 727243 h 1256630"/>
              <a:gd name="connsiteX12" fmla="*/ 4100358 w 7797114"/>
              <a:gd name="connsiteY12" fmla="*/ 734100 h 1256630"/>
              <a:gd name="connsiteX13" fmla="*/ 4420751 w 7797114"/>
              <a:gd name="connsiteY13" fmla="*/ 734100 h 1256630"/>
              <a:gd name="connsiteX14" fmla="*/ 4427614 w 7797114"/>
              <a:gd name="connsiteY14" fmla="*/ 727243 h 1256630"/>
              <a:gd name="connsiteX15" fmla="*/ 4420751 w 7797114"/>
              <a:gd name="connsiteY15" fmla="*/ 720385 h 1256630"/>
              <a:gd name="connsiteX16" fmla="*/ 3396949 w 7797114"/>
              <a:gd name="connsiteY16" fmla="*/ 720385 h 1256630"/>
              <a:gd name="connsiteX17" fmla="*/ 3390086 w 7797114"/>
              <a:gd name="connsiteY17" fmla="*/ 727243 h 1256630"/>
              <a:gd name="connsiteX18" fmla="*/ 3396949 w 7797114"/>
              <a:gd name="connsiteY18" fmla="*/ 734100 h 1256630"/>
              <a:gd name="connsiteX19" fmla="*/ 3717343 w 7797114"/>
              <a:gd name="connsiteY19" fmla="*/ 734100 h 1256630"/>
              <a:gd name="connsiteX20" fmla="*/ 3724206 w 7797114"/>
              <a:gd name="connsiteY20" fmla="*/ 727243 h 1256630"/>
              <a:gd name="connsiteX21" fmla="*/ 3717343 w 7797114"/>
              <a:gd name="connsiteY21" fmla="*/ 720385 h 1256630"/>
              <a:gd name="connsiteX22" fmla="*/ 4114940 w 7797114"/>
              <a:gd name="connsiteY22" fmla="*/ 688669 h 1256630"/>
              <a:gd name="connsiteX23" fmla="*/ 4108078 w 7797114"/>
              <a:gd name="connsiteY23" fmla="*/ 695526 h 1256630"/>
              <a:gd name="connsiteX24" fmla="*/ 4114940 w 7797114"/>
              <a:gd name="connsiteY24" fmla="*/ 702384 h 1256630"/>
              <a:gd name="connsiteX25" fmla="*/ 4435334 w 7797114"/>
              <a:gd name="connsiteY25" fmla="*/ 702384 h 1256630"/>
              <a:gd name="connsiteX26" fmla="*/ 4442196 w 7797114"/>
              <a:gd name="connsiteY26" fmla="*/ 695526 h 1256630"/>
              <a:gd name="connsiteX27" fmla="*/ 4435334 w 7797114"/>
              <a:gd name="connsiteY27" fmla="*/ 688669 h 1256630"/>
              <a:gd name="connsiteX28" fmla="*/ 3382366 w 7797114"/>
              <a:gd name="connsiteY28" fmla="*/ 688669 h 1256630"/>
              <a:gd name="connsiteX29" fmla="*/ 3375504 w 7797114"/>
              <a:gd name="connsiteY29" fmla="*/ 695526 h 1256630"/>
              <a:gd name="connsiteX30" fmla="*/ 3382366 w 7797114"/>
              <a:gd name="connsiteY30" fmla="*/ 702384 h 1256630"/>
              <a:gd name="connsiteX31" fmla="*/ 3702760 w 7797114"/>
              <a:gd name="connsiteY31" fmla="*/ 702384 h 1256630"/>
              <a:gd name="connsiteX32" fmla="*/ 3709623 w 7797114"/>
              <a:gd name="connsiteY32" fmla="*/ 695526 h 1256630"/>
              <a:gd name="connsiteX33" fmla="*/ 3702760 w 7797114"/>
              <a:gd name="connsiteY33" fmla="*/ 688669 h 1256630"/>
              <a:gd name="connsiteX34" fmla="*/ 4129094 w 7797114"/>
              <a:gd name="connsiteY34" fmla="*/ 657380 h 1256630"/>
              <a:gd name="connsiteX35" fmla="*/ 4122232 w 7797114"/>
              <a:gd name="connsiteY35" fmla="*/ 664237 h 1256630"/>
              <a:gd name="connsiteX36" fmla="*/ 4129094 w 7797114"/>
              <a:gd name="connsiteY36" fmla="*/ 671095 h 1256630"/>
              <a:gd name="connsiteX37" fmla="*/ 4449489 w 7797114"/>
              <a:gd name="connsiteY37" fmla="*/ 671095 h 1256630"/>
              <a:gd name="connsiteX38" fmla="*/ 4456351 w 7797114"/>
              <a:gd name="connsiteY38" fmla="*/ 664237 h 1256630"/>
              <a:gd name="connsiteX39" fmla="*/ 4449489 w 7797114"/>
              <a:gd name="connsiteY39" fmla="*/ 657380 h 1256630"/>
              <a:gd name="connsiteX40" fmla="*/ 3368211 w 7797114"/>
              <a:gd name="connsiteY40" fmla="*/ 656951 h 1256630"/>
              <a:gd name="connsiteX41" fmla="*/ 3361349 w 7797114"/>
              <a:gd name="connsiteY41" fmla="*/ 663809 h 1256630"/>
              <a:gd name="connsiteX42" fmla="*/ 3368211 w 7797114"/>
              <a:gd name="connsiteY42" fmla="*/ 670666 h 1256630"/>
              <a:gd name="connsiteX43" fmla="*/ 3688606 w 7797114"/>
              <a:gd name="connsiteY43" fmla="*/ 670666 h 1256630"/>
              <a:gd name="connsiteX44" fmla="*/ 3695469 w 7797114"/>
              <a:gd name="connsiteY44" fmla="*/ 663809 h 1256630"/>
              <a:gd name="connsiteX45" fmla="*/ 3688606 w 7797114"/>
              <a:gd name="connsiteY45" fmla="*/ 656951 h 1256630"/>
              <a:gd name="connsiteX46" fmla="*/ 2685391 w 7797114"/>
              <a:gd name="connsiteY46" fmla="*/ 362497 h 1256630"/>
              <a:gd name="connsiteX47" fmla="*/ 2685391 w 7797114"/>
              <a:gd name="connsiteY47" fmla="*/ 643664 h 1256630"/>
              <a:gd name="connsiteX48" fmla="*/ 2645075 w 7797114"/>
              <a:gd name="connsiteY48" fmla="*/ 483364 h 1256630"/>
              <a:gd name="connsiteX49" fmla="*/ 2685391 w 7797114"/>
              <a:gd name="connsiteY49" fmla="*/ 362497 h 1256630"/>
              <a:gd name="connsiteX50" fmla="*/ 5102287 w 7797114"/>
              <a:gd name="connsiteY50" fmla="*/ 361212 h 1256630"/>
              <a:gd name="connsiteX51" fmla="*/ 5102287 w 7797114"/>
              <a:gd name="connsiteY51" fmla="*/ 644951 h 1256630"/>
              <a:gd name="connsiteX52" fmla="*/ 5102287 w 7797114"/>
              <a:gd name="connsiteY52" fmla="*/ 361212 h 1256630"/>
              <a:gd name="connsiteX53" fmla="*/ 5224097 w 7797114"/>
              <a:gd name="connsiteY53" fmla="*/ 237773 h 1256630"/>
              <a:gd name="connsiteX54" fmla="*/ 7795399 w 7797114"/>
              <a:gd name="connsiteY54" fmla="*/ 237773 h 1256630"/>
              <a:gd name="connsiteX55" fmla="*/ 7797114 w 7797114"/>
              <a:gd name="connsiteY55" fmla="*/ 266061 h 1256630"/>
              <a:gd name="connsiteX56" fmla="*/ 7722913 w 7797114"/>
              <a:gd name="connsiteY56" fmla="*/ 275491 h 1256630"/>
              <a:gd name="connsiteX57" fmla="*/ 6725702 w 7797114"/>
              <a:gd name="connsiteY57" fmla="*/ 279777 h 1256630"/>
              <a:gd name="connsiteX58" fmla="*/ 6553282 w 7797114"/>
              <a:gd name="connsiteY58" fmla="*/ 314494 h 1256630"/>
              <a:gd name="connsiteX59" fmla="*/ 6630485 w 7797114"/>
              <a:gd name="connsiteY59" fmla="*/ 574230 h 1256630"/>
              <a:gd name="connsiteX60" fmla="*/ 6621050 w 7797114"/>
              <a:gd name="connsiteY60" fmla="*/ 689955 h 1256630"/>
              <a:gd name="connsiteX61" fmla="*/ 6596601 w 7797114"/>
              <a:gd name="connsiteY61" fmla="*/ 773104 h 1256630"/>
              <a:gd name="connsiteX62" fmla="*/ 6441766 w 7797114"/>
              <a:gd name="connsiteY62" fmla="*/ 775247 h 1256630"/>
              <a:gd name="connsiteX63" fmla="*/ 6422894 w 7797114"/>
              <a:gd name="connsiteY63" fmla="*/ 736244 h 1256630"/>
              <a:gd name="connsiteX64" fmla="*/ 6413029 w 7797114"/>
              <a:gd name="connsiteY64" fmla="*/ 634236 h 1256630"/>
              <a:gd name="connsiteX65" fmla="*/ 5254978 w 7797114"/>
              <a:gd name="connsiteY65" fmla="*/ 634236 h 1256630"/>
              <a:gd name="connsiteX66" fmla="*/ 5254978 w 7797114"/>
              <a:gd name="connsiteY66" fmla="*/ 385214 h 1256630"/>
              <a:gd name="connsiteX67" fmla="*/ 6408740 w 7797114"/>
              <a:gd name="connsiteY67" fmla="*/ 590945 h 1256630"/>
              <a:gd name="connsiteX68" fmla="*/ 6496666 w 7797114"/>
              <a:gd name="connsiteY68" fmla="*/ 314494 h 1256630"/>
              <a:gd name="connsiteX69" fmla="*/ 6482084 w 7797114"/>
              <a:gd name="connsiteY69" fmla="*/ 295206 h 1256630"/>
              <a:gd name="connsiteX70" fmla="*/ 6285643 w 7797114"/>
              <a:gd name="connsiteY70" fmla="*/ 280633 h 1256630"/>
              <a:gd name="connsiteX71" fmla="*/ 5281999 w 7797114"/>
              <a:gd name="connsiteY71" fmla="*/ 274205 h 1256630"/>
              <a:gd name="connsiteX72" fmla="*/ 5224097 w 7797114"/>
              <a:gd name="connsiteY72" fmla="*/ 266061 h 1256630"/>
              <a:gd name="connsiteX73" fmla="*/ 5224097 w 7797114"/>
              <a:gd name="connsiteY73" fmla="*/ 237773 h 1256630"/>
              <a:gd name="connsiteX74" fmla="*/ 1285169 w 7797114"/>
              <a:gd name="connsiteY74" fmla="*/ 233433 h 1256630"/>
              <a:gd name="connsiteX75" fmla="*/ 2570015 w 7797114"/>
              <a:gd name="connsiteY75" fmla="*/ 242487 h 1256630"/>
              <a:gd name="connsiteX76" fmla="*/ 2571730 w 7797114"/>
              <a:gd name="connsiteY76" fmla="*/ 266918 h 1256630"/>
              <a:gd name="connsiteX77" fmla="*/ 2503963 w 7797114"/>
              <a:gd name="connsiteY77" fmla="*/ 275062 h 1256630"/>
              <a:gd name="connsiteX78" fmla="*/ 1500320 w 7797114"/>
              <a:gd name="connsiteY78" fmla="*/ 280205 h 1256630"/>
              <a:gd name="connsiteX79" fmla="*/ 1326612 w 7797114"/>
              <a:gd name="connsiteY79" fmla="*/ 304636 h 1256630"/>
              <a:gd name="connsiteX80" fmla="*/ 1404673 w 7797114"/>
              <a:gd name="connsiteY80" fmla="*/ 595660 h 1256630"/>
              <a:gd name="connsiteX81" fmla="*/ 2533558 w 7797114"/>
              <a:gd name="connsiteY81" fmla="*/ 394214 h 1256630"/>
              <a:gd name="connsiteX82" fmla="*/ 2533558 w 7797114"/>
              <a:gd name="connsiteY82" fmla="*/ 629521 h 1256630"/>
              <a:gd name="connsiteX83" fmla="*/ 1402099 w 7797114"/>
              <a:gd name="connsiteY83" fmla="*/ 629521 h 1256630"/>
              <a:gd name="connsiteX84" fmla="*/ 1395237 w 7797114"/>
              <a:gd name="connsiteY84" fmla="*/ 707527 h 1256630"/>
              <a:gd name="connsiteX85" fmla="*/ 1313315 w 7797114"/>
              <a:gd name="connsiteY85" fmla="*/ 782533 h 1256630"/>
              <a:gd name="connsiteX86" fmla="*/ 1245978 w 7797114"/>
              <a:gd name="connsiteY86" fmla="*/ 780390 h 1256630"/>
              <a:gd name="connsiteX87" fmla="*/ 1196224 w 7797114"/>
              <a:gd name="connsiteY87" fmla="*/ 732815 h 1256630"/>
              <a:gd name="connsiteX88" fmla="*/ 1180354 w 7797114"/>
              <a:gd name="connsiteY88" fmla="*/ 433647 h 1256630"/>
              <a:gd name="connsiteX89" fmla="*/ 1256700 w 7797114"/>
              <a:gd name="connsiteY89" fmla="*/ 298635 h 1256630"/>
              <a:gd name="connsiteX90" fmla="*/ 1094144 w 7797114"/>
              <a:gd name="connsiteY90" fmla="*/ 279776 h 1256630"/>
              <a:gd name="connsiteX91" fmla="*/ 90500 w 7797114"/>
              <a:gd name="connsiteY91" fmla="*/ 276776 h 1256630"/>
              <a:gd name="connsiteX92" fmla="*/ 0 w 7797114"/>
              <a:gd name="connsiteY92" fmla="*/ 254917 h 1256630"/>
              <a:gd name="connsiteX93" fmla="*/ 1285169 w 7797114"/>
              <a:gd name="connsiteY93" fmla="*/ 233433 h 1256630"/>
              <a:gd name="connsiteX94" fmla="*/ 3907671 w 7797114"/>
              <a:gd name="connsiteY94" fmla="*/ 3 h 1256630"/>
              <a:gd name="connsiteX95" fmla="*/ 4199435 w 7797114"/>
              <a:gd name="connsiteY95" fmla="*/ 72330 h 1256630"/>
              <a:gd name="connsiteX96" fmla="*/ 4301086 w 7797114"/>
              <a:gd name="connsiteY96" fmla="*/ 167482 h 1256630"/>
              <a:gd name="connsiteX97" fmla="*/ 4393302 w 7797114"/>
              <a:gd name="connsiteY97" fmla="*/ 230916 h 1256630"/>
              <a:gd name="connsiteX98" fmla="*/ 4904560 w 7797114"/>
              <a:gd name="connsiteY98" fmla="*/ 319637 h 1256630"/>
              <a:gd name="connsiteX99" fmla="*/ 4990340 w 7797114"/>
              <a:gd name="connsiteY99" fmla="*/ 417360 h 1256630"/>
              <a:gd name="connsiteX100" fmla="*/ 4990340 w 7797114"/>
              <a:gd name="connsiteY100" fmla="*/ 634664 h 1256630"/>
              <a:gd name="connsiteX101" fmla="*/ 5561646 w 7797114"/>
              <a:gd name="connsiteY101" fmla="*/ 1166565 h 1256630"/>
              <a:gd name="connsiteX102" fmla="*/ 5607110 w 7797114"/>
              <a:gd name="connsiteY102" fmla="*/ 1202140 h 1256630"/>
              <a:gd name="connsiteX103" fmla="*/ 5659008 w 7797114"/>
              <a:gd name="connsiteY103" fmla="*/ 1219284 h 1256630"/>
              <a:gd name="connsiteX104" fmla="*/ 5656435 w 7797114"/>
              <a:gd name="connsiteY104" fmla="*/ 1254002 h 1256630"/>
              <a:gd name="connsiteX105" fmla="*/ 5445411 w 7797114"/>
              <a:gd name="connsiteY105" fmla="*/ 1252716 h 1256630"/>
              <a:gd name="connsiteX106" fmla="*/ 5429543 w 7797114"/>
              <a:gd name="connsiteY106" fmla="*/ 1223571 h 1256630"/>
              <a:gd name="connsiteX107" fmla="*/ 5489161 w 7797114"/>
              <a:gd name="connsiteY107" fmla="*/ 1189710 h 1256630"/>
              <a:gd name="connsiteX108" fmla="*/ 4553712 w 7797114"/>
              <a:gd name="connsiteY108" fmla="*/ 635521 h 1256630"/>
              <a:gd name="connsiteX109" fmla="*/ 4539988 w 7797114"/>
              <a:gd name="connsiteY109" fmla="*/ 650522 h 1256630"/>
              <a:gd name="connsiteX110" fmla="*/ 4327250 w 7797114"/>
              <a:gd name="connsiteY110" fmla="*/ 786391 h 1256630"/>
              <a:gd name="connsiteX111" fmla="*/ 4081485 w 7797114"/>
              <a:gd name="connsiteY111" fmla="*/ 785533 h 1256630"/>
              <a:gd name="connsiteX112" fmla="*/ 3996991 w 7797114"/>
              <a:gd name="connsiteY112" fmla="*/ 898686 h 1256630"/>
              <a:gd name="connsiteX113" fmla="*/ 4118371 w 7797114"/>
              <a:gd name="connsiteY113" fmla="*/ 1033268 h 1256630"/>
              <a:gd name="connsiteX114" fmla="*/ 3971685 w 7797114"/>
              <a:gd name="connsiteY114" fmla="*/ 1179424 h 1256630"/>
              <a:gd name="connsiteX115" fmla="*/ 3787254 w 7797114"/>
              <a:gd name="connsiteY115" fmla="*/ 1179853 h 1256630"/>
              <a:gd name="connsiteX116" fmla="*/ 3699758 w 7797114"/>
              <a:gd name="connsiteY116" fmla="*/ 1089845 h 1256630"/>
              <a:gd name="connsiteX117" fmla="*/ 3699758 w 7797114"/>
              <a:gd name="connsiteY117" fmla="*/ 1021696 h 1256630"/>
              <a:gd name="connsiteX118" fmla="*/ 3817707 w 7797114"/>
              <a:gd name="connsiteY118" fmla="*/ 901258 h 1256630"/>
              <a:gd name="connsiteX119" fmla="*/ 3828859 w 7797114"/>
              <a:gd name="connsiteY119" fmla="*/ 874255 h 1256630"/>
              <a:gd name="connsiteX120" fmla="*/ 3770099 w 7797114"/>
              <a:gd name="connsiteY120" fmla="*/ 788962 h 1256630"/>
              <a:gd name="connsiteX121" fmla="*/ 3435551 w 7797114"/>
              <a:gd name="connsiteY121" fmla="*/ 792819 h 1256630"/>
              <a:gd name="connsiteX122" fmla="*/ 3310309 w 7797114"/>
              <a:gd name="connsiteY122" fmla="*/ 702384 h 1256630"/>
              <a:gd name="connsiteX123" fmla="*/ 3206084 w 7797114"/>
              <a:gd name="connsiteY123" fmla="*/ 646665 h 1256630"/>
              <a:gd name="connsiteX124" fmla="*/ 2406600 w 7797114"/>
              <a:gd name="connsiteY124" fmla="*/ 1087273 h 1256630"/>
              <a:gd name="connsiteX125" fmla="*/ 2308381 w 7797114"/>
              <a:gd name="connsiteY125" fmla="*/ 1194854 h 1256630"/>
              <a:gd name="connsiteX126" fmla="*/ 2343552 w 7797114"/>
              <a:gd name="connsiteY126" fmla="*/ 1204283 h 1256630"/>
              <a:gd name="connsiteX127" fmla="*/ 2374863 w 7797114"/>
              <a:gd name="connsiteY127" fmla="*/ 1229571 h 1256630"/>
              <a:gd name="connsiteX128" fmla="*/ 2343122 w 7797114"/>
              <a:gd name="connsiteY128" fmla="*/ 1254858 h 1256630"/>
              <a:gd name="connsiteX129" fmla="*/ 2179280 w 7797114"/>
              <a:gd name="connsiteY129" fmla="*/ 1254858 h 1256630"/>
              <a:gd name="connsiteX130" fmla="*/ 2147970 w 7797114"/>
              <a:gd name="connsiteY130" fmla="*/ 1234714 h 1256630"/>
              <a:gd name="connsiteX131" fmla="*/ 2177135 w 7797114"/>
              <a:gd name="connsiteY131" fmla="*/ 1204283 h 1256630"/>
              <a:gd name="connsiteX132" fmla="*/ 2244902 w 7797114"/>
              <a:gd name="connsiteY132" fmla="*/ 1159279 h 1256630"/>
              <a:gd name="connsiteX133" fmla="*/ 2778893 w 7797114"/>
              <a:gd name="connsiteY133" fmla="*/ 650094 h 1256630"/>
              <a:gd name="connsiteX134" fmla="*/ 2802482 w 7797114"/>
              <a:gd name="connsiteY134" fmla="*/ 596089 h 1256630"/>
              <a:gd name="connsiteX135" fmla="*/ 2798622 w 7797114"/>
              <a:gd name="connsiteY135" fmla="*/ 405787 h 1256630"/>
              <a:gd name="connsiteX136" fmla="*/ 2867678 w 7797114"/>
              <a:gd name="connsiteY136" fmla="*/ 332067 h 1256630"/>
              <a:gd name="connsiteX137" fmla="*/ 3425685 w 7797114"/>
              <a:gd name="connsiteY137" fmla="*/ 234345 h 1256630"/>
              <a:gd name="connsiteX138" fmla="*/ 3502032 w 7797114"/>
              <a:gd name="connsiteY138" fmla="*/ 181197 h 1256630"/>
              <a:gd name="connsiteX139" fmla="*/ 3615263 w 7797114"/>
              <a:gd name="connsiteY139" fmla="*/ 69759 h 1256630"/>
              <a:gd name="connsiteX140" fmla="*/ 3907671 w 7797114"/>
              <a:gd name="connsiteY140" fmla="*/ 3 h 12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797114" h="1256630">
                <a:moveTo>
                  <a:pt x="3998255" y="1009685"/>
                </a:moveTo>
                <a:cubicBezTo>
                  <a:pt x="4019574" y="1009685"/>
                  <a:pt x="4036856" y="1026956"/>
                  <a:pt x="4036856" y="1048261"/>
                </a:cubicBezTo>
                <a:cubicBezTo>
                  <a:pt x="4036856" y="1069565"/>
                  <a:pt x="4019574" y="1086835"/>
                  <a:pt x="3998255" y="1086835"/>
                </a:cubicBezTo>
                <a:cubicBezTo>
                  <a:pt x="3976935" y="1086835"/>
                  <a:pt x="3959652" y="1069565"/>
                  <a:pt x="3959652" y="1048261"/>
                </a:cubicBezTo>
                <a:cubicBezTo>
                  <a:pt x="3959652" y="1026956"/>
                  <a:pt x="3976935" y="1009685"/>
                  <a:pt x="3998255" y="1009685"/>
                </a:cubicBezTo>
                <a:close/>
                <a:moveTo>
                  <a:pt x="3998277" y="967692"/>
                </a:moveTo>
                <a:cubicBezTo>
                  <a:pt x="3953670" y="967692"/>
                  <a:pt x="3917213" y="1003694"/>
                  <a:pt x="3917642" y="1048270"/>
                </a:cubicBezTo>
                <a:cubicBezTo>
                  <a:pt x="3917642" y="1092845"/>
                  <a:pt x="3953670" y="1128848"/>
                  <a:pt x="3998277" y="1128848"/>
                </a:cubicBezTo>
                <a:cubicBezTo>
                  <a:pt x="4042883" y="1128848"/>
                  <a:pt x="4078912" y="1092845"/>
                  <a:pt x="4078912" y="1048270"/>
                </a:cubicBezTo>
                <a:cubicBezTo>
                  <a:pt x="4078912" y="1003694"/>
                  <a:pt x="4042883" y="967692"/>
                  <a:pt x="3998277" y="967692"/>
                </a:cubicBezTo>
                <a:close/>
                <a:moveTo>
                  <a:pt x="4100358" y="720385"/>
                </a:moveTo>
                <a:cubicBezTo>
                  <a:pt x="4096497" y="720385"/>
                  <a:pt x="4093495" y="723385"/>
                  <a:pt x="4093495" y="727243"/>
                </a:cubicBezTo>
                <a:cubicBezTo>
                  <a:pt x="4093495" y="731100"/>
                  <a:pt x="4096497" y="734100"/>
                  <a:pt x="4100358" y="734100"/>
                </a:cubicBezTo>
                <a:lnTo>
                  <a:pt x="4420751" y="734100"/>
                </a:lnTo>
                <a:cubicBezTo>
                  <a:pt x="4424611" y="734100"/>
                  <a:pt x="4427614" y="731100"/>
                  <a:pt x="4427614" y="727243"/>
                </a:cubicBezTo>
                <a:cubicBezTo>
                  <a:pt x="4427614" y="723385"/>
                  <a:pt x="4424611" y="720385"/>
                  <a:pt x="4420751" y="720385"/>
                </a:cubicBezTo>
                <a:close/>
                <a:moveTo>
                  <a:pt x="3396949" y="720385"/>
                </a:moveTo>
                <a:cubicBezTo>
                  <a:pt x="3393090" y="720385"/>
                  <a:pt x="3390086" y="723385"/>
                  <a:pt x="3390086" y="727243"/>
                </a:cubicBezTo>
                <a:cubicBezTo>
                  <a:pt x="3390086" y="731100"/>
                  <a:pt x="3393090" y="734100"/>
                  <a:pt x="3396949" y="734100"/>
                </a:cubicBezTo>
                <a:lnTo>
                  <a:pt x="3717343" y="734100"/>
                </a:lnTo>
                <a:cubicBezTo>
                  <a:pt x="3721203" y="734100"/>
                  <a:pt x="3724634" y="731100"/>
                  <a:pt x="3724206" y="727243"/>
                </a:cubicBezTo>
                <a:cubicBezTo>
                  <a:pt x="3724206" y="723385"/>
                  <a:pt x="3721203" y="720385"/>
                  <a:pt x="3717343" y="720385"/>
                </a:cubicBezTo>
                <a:close/>
                <a:moveTo>
                  <a:pt x="4114940" y="688669"/>
                </a:moveTo>
                <a:cubicBezTo>
                  <a:pt x="4111080" y="688669"/>
                  <a:pt x="4108078" y="691669"/>
                  <a:pt x="4108078" y="695526"/>
                </a:cubicBezTo>
                <a:cubicBezTo>
                  <a:pt x="4108078" y="699384"/>
                  <a:pt x="4111080" y="702384"/>
                  <a:pt x="4114940" y="702384"/>
                </a:cubicBezTo>
                <a:lnTo>
                  <a:pt x="4435334" y="702384"/>
                </a:lnTo>
                <a:cubicBezTo>
                  <a:pt x="4439194" y="702384"/>
                  <a:pt x="4442196" y="699384"/>
                  <a:pt x="4442196" y="695526"/>
                </a:cubicBezTo>
                <a:cubicBezTo>
                  <a:pt x="4442196" y="691669"/>
                  <a:pt x="4439194" y="688669"/>
                  <a:pt x="4435334" y="688669"/>
                </a:cubicBezTo>
                <a:close/>
                <a:moveTo>
                  <a:pt x="3382366" y="688669"/>
                </a:moveTo>
                <a:cubicBezTo>
                  <a:pt x="3378506" y="688669"/>
                  <a:pt x="3375504" y="691669"/>
                  <a:pt x="3375504" y="695526"/>
                </a:cubicBezTo>
                <a:cubicBezTo>
                  <a:pt x="3375504" y="699384"/>
                  <a:pt x="3378936" y="702384"/>
                  <a:pt x="3382366" y="702384"/>
                </a:cubicBezTo>
                <a:lnTo>
                  <a:pt x="3702760" y="702384"/>
                </a:lnTo>
                <a:cubicBezTo>
                  <a:pt x="3706621" y="702384"/>
                  <a:pt x="3709623" y="699384"/>
                  <a:pt x="3709623" y="695526"/>
                </a:cubicBezTo>
                <a:cubicBezTo>
                  <a:pt x="3709623" y="691669"/>
                  <a:pt x="3706621" y="688669"/>
                  <a:pt x="3702760" y="688669"/>
                </a:cubicBezTo>
                <a:close/>
                <a:moveTo>
                  <a:pt x="4129094" y="657380"/>
                </a:moveTo>
                <a:cubicBezTo>
                  <a:pt x="4125234" y="657380"/>
                  <a:pt x="4122232" y="660380"/>
                  <a:pt x="4122232" y="664237"/>
                </a:cubicBezTo>
                <a:cubicBezTo>
                  <a:pt x="4122232" y="668095"/>
                  <a:pt x="4125234" y="671095"/>
                  <a:pt x="4129094" y="671095"/>
                </a:cubicBezTo>
                <a:lnTo>
                  <a:pt x="4449489" y="671095"/>
                </a:lnTo>
                <a:cubicBezTo>
                  <a:pt x="4453349" y="671095"/>
                  <a:pt x="4456351" y="668095"/>
                  <a:pt x="4456351" y="664237"/>
                </a:cubicBezTo>
                <a:cubicBezTo>
                  <a:pt x="4456351" y="660380"/>
                  <a:pt x="4453349" y="657380"/>
                  <a:pt x="4449489" y="657380"/>
                </a:cubicBezTo>
                <a:close/>
                <a:moveTo>
                  <a:pt x="3368211" y="656951"/>
                </a:moveTo>
                <a:cubicBezTo>
                  <a:pt x="3364353" y="656951"/>
                  <a:pt x="3361349" y="659951"/>
                  <a:pt x="3361349" y="663809"/>
                </a:cubicBezTo>
                <a:cubicBezTo>
                  <a:pt x="3361349" y="667666"/>
                  <a:pt x="3364353" y="671095"/>
                  <a:pt x="3368211" y="670666"/>
                </a:cubicBezTo>
                <a:lnTo>
                  <a:pt x="3688606" y="670666"/>
                </a:lnTo>
                <a:cubicBezTo>
                  <a:pt x="3692466" y="670666"/>
                  <a:pt x="3695469" y="667666"/>
                  <a:pt x="3695469" y="663809"/>
                </a:cubicBezTo>
                <a:cubicBezTo>
                  <a:pt x="3695469" y="659951"/>
                  <a:pt x="3692466" y="656951"/>
                  <a:pt x="3688606" y="656951"/>
                </a:cubicBezTo>
                <a:close/>
                <a:moveTo>
                  <a:pt x="2685391" y="362497"/>
                </a:moveTo>
                <a:cubicBezTo>
                  <a:pt x="2685391" y="458934"/>
                  <a:pt x="2685391" y="542941"/>
                  <a:pt x="2685391" y="643664"/>
                </a:cubicBezTo>
                <a:cubicBezTo>
                  <a:pt x="2634781" y="590088"/>
                  <a:pt x="2648076" y="532655"/>
                  <a:pt x="2645075" y="483364"/>
                </a:cubicBezTo>
                <a:cubicBezTo>
                  <a:pt x="2642072" y="443933"/>
                  <a:pt x="2630063" y="393786"/>
                  <a:pt x="2685391" y="362497"/>
                </a:cubicBezTo>
                <a:close/>
                <a:moveTo>
                  <a:pt x="5102287" y="361212"/>
                </a:moveTo>
                <a:cubicBezTo>
                  <a:pt x="5154186" y="388215"/>
                  <a:pt x="5161907" y="555800"/>
                  <a:pt x="5102287" y="644951"/>
                </a:cubicBezTo>
                <a:cubicBezTo>
                  <a:pt x="5102287" y="541656"/>
                  <a:pt x="5102287" y="452934"/>
                  <a:pt x="5102287" y="361212"/>
                </a:cubicBezTo>
                <a:close/>
                <a:moveTo>
                  <a:pt x="5224097" y="237773"/>
                </a:moveTo>
                <a:cubicBezTo>
                  <a:pt x="6081055" y="237773"/>
                  <a:pt x="6938441" y="237773"/>
                  <a:pt x="7795399" y="237773"/>
                </a:cubicBezTo>
                <a:cubicBezTo>
                  <a:pt x="7795827" y="247202"/>
                  <a:pt x="7796686" y="256632"/>
                  <a:pt x="7797114" y="266061"/>
                </a:cubicBezTo>
                <a:cubicBezTo>
                  <a:pt x="7772238" y="269490"/>
                  <a:pt x="7747790" y="275491"/>
                  <a:pt x="7722913" y="275491"/>
                </a:cubicBezTo>
                <a:cubicBezTo>
                  <a:pt x="7390510" y="277205"/>
                  <a:pt x="7058107" y="277205"/>
                  <a:pt x="6725702" y="279777"/>
                </a:cubicBezTo>
                <a:cubicBezTo>
                  <a:pt x="6671231" y="280206"/>
                  <a:pt x="6556284" y="277205"/>
                  <a:pt x="6553282" y="314494"/>
                </a:cubicBezTo>
                <a:cubicBezTo>
                  <a:pt x="6666514" y="385214"/>
                  <a:pt x="6636491" y="478651"/>
                  <a:pt x="6630485" y="574230"/>
                </a:cubicBezTo>
                <a:cubicBezTo>
                  <a:pt x="6627912" y="612804"/>
                  <a:pt x="6627054" y="651808"/>
                  <a:pt x="6621050" y="689955"/>
                </a:cubicBezTo>
                <a:cubicBezTo>
                  <a:pt x="6616331" y="719529"/>
                  <a:pt x="6609898" y="770533"/>
                  <a:pt x="6596601" y="773104"/>
                </a:cubicBezTo>
                <a:cubicBezTo>
                  <a:pt x="6546849" y="782962"/>
                  <a:pt x="6493664" y="778676"/>
                  <a:pt x="6441766" y="775247"/>
                </a:cubicBezTo>
                <a:cubicBezTo>
                  <a:pt x="6434475" y="774819"/>
                  <a:pt x="6425039" y="750388"/>
                  <a:pt x="6422894" y="736244"/>
                </a:cubicBezTo>
                <a:cubicBezTo>
                  <a:pt x="6417748" y="704956"/>
                  <a:pt x="6416461" y="673238"/>
                  <a:pt x="6413029" y="634236"/>
                </a:cubicBezTo>
                <a:cubicBezTo>
                  <a:pt x="6024868" y="634236"/>
                  <a:pt x="5639280" y="634236"/>
                  <a:pt x="5254978" y="634236"/>
                </a:cubicBezTo>
                <a:cubicBezTo>
                  <a:pt x="5254978" y="548085"/>
                  <a:pt x="5254978" y="470078"/>
                  <a:pt x="5254978" y="385214"/>
                </a:cubicBezTo>
                <a:cubicBezTo>
                  <a:pt x="5637993" y="453363"/>
                  <a:pt x="6020150" y="521511"/>
                  <a:pt x="6408740" y="590945"/>
                </a:cubicBezTo>
                <a:cubicBezTo>
                  <a:pt x="6419034" y="491509"/>
                  <a:pt x="6361990" y="376214"/>
                  <a:pt x="6496666" y="314494"/>
                </a:cubicBezTo>
                <a:cubicBezTo>
                  <a:pt x="6491949" y="308065"/>
                  <a:pt x="6486801" y="301636"/>
                  <a:pt x="6482084" y="295206"/>
                </a:cubicBezTo>
                <a:cubicBezTo>
                  <a:pt x="6416461" y="290063"/>
                  <a:pt x="6351267" y="281491"/>
                  <a:pt x="6285643" y="280633"/>
                </a:cubicBezTo>
                <a:cubicBezTo>
                  <a:pt x="5951096" y="277633"/>
                  <a:pt x="5616548" y="276776"/>
                  <a:pt x="5281999" y="274205"/>
                </a:cubicBezTo>
                <a:cubicBezTo>
                  <a:pt x="5262699" y="274205"/>
                  <a:pt x="5243398" y="269062"/>
                  <a:pt x="5224097" y="266061"/>
                </a:cubicBezTo>
                <a:cubicBezTo>
                  <a:pt x="5224097" y="257061"/>
                  <a:pt x="5224097" y="247202"/>
                  <a:pt x="5224097" y="237773"/>
                </a:cubicBezTo>
                <a:close/>
                <a:moveTo>
                  <a:pt x="1285169" y="233433"/>
                </a:moveTo>
                <a:cubicBezTo>
                  <a:pt x="1713487" y="231558"/>
                  <a:pt x="2141751" y="234772"/>
                  <a:pt x="2570015" y="242487"/>
                </a:cubicBezTo>
                <a:cubicBezTo>
                  <a:pt x="2570445" y="250631"/>
                  <a:pt x="2571302" y="258774"/>
                  <a:pt x="2571730" y="266918"/>
                </a:cubicBezTo>
                <a:cubicBezTo>
                  <a:pt x="2548999" y="269918"/>
                  <a:pt x="2526696" y="275062"/>
                  <a:pt x="2503963" y="275062"/>
                </a:cubicBezTo>
                <a:cubicBezTo>
                  <a:pt x="2169415" y="276776"/>
                  <a:pt x="1834867" y="277205"/>
                  <a:pt x="1500320" y="280205"/>
                </a:cubicBezTo>
                <a:cubicBezTo>
                  <a:pt x="1444991" y="280633"/>
                  <a:pt x="1389662" y="290491"/>
                  <a:pt x="1326612" y="304636"/>
                </a:cubicBezTo>
                <a:cubicBezTo>
                  <a:pt x="1439843" y="377499"/>
                  <a:pt x="1409391" y="485080"/>
                  <a:pt x="1404673" y="595660"/>
                </a:cubicBezTo>
                <a:cubicBezTo>
                  <a:pt x="1784256" y="527511"/>
                  <a:pt x="2156549" y="461506"/>
                  <a:pt x="2533558" y="394214"/>
                </a:cubicBezTo>
                <a:cubicBezTo>
                  <a:pt x="2533558" y="478222"/>
                  <a:pt x="2533558" y="550656"/>
                  <a:pt x="2533558" y="629521"/>
                </a:cubicBezTo>
                <a:cubicBezTo>
                  <a:pt x="2162553" y="629521"/>
                  <a:pt x="1785972" y="629521"/>
                  <a:pt x="1402099" y="629521"/>
                </a:cubicBezTo>
                <a:cubicBezTo>
                  <a:pt x="1399097" y="659522"/>
                  <a:pt x="1393522" y="683954"/>
                  <a:pt x="1395237" y="707527"/>
                </a:cubicBezTo>
                <a:cubicBezTo>
                  <a:pt x="1399955" y="769247"/>
                  <a:pt x="1370360" y="788962"/>
                  <a:pt x="1313315" y="782533"/>
                </a:cubicBezTo>
                <a:cubicBezTo>
                  <a:pt x="1291012" y="779962"/>
                  <a:pt x="1265278" y="788534"/>
                  <a:pt x="1245978" y="780390"/>
                </a:cubicBezTo>
                <a:cubicBezTo>
                  <a:pt x="1225819" y="771818"/>
                  <a:pt x="1198368" y="750817"/>
                  <a:pt x="1196224" y="732815"/>
                </a:cubicBezTo>
                <a:cubicBezTo>
                  <a:pt x="1185930" y="633378"/>
                  <a:pt x="1174350" y="532655"/>
                  <a:pt x="1180354" y="433647"/>
                </a:cubicBezTo>
                <a:cubicBezTo>
                  <a:pt x="1182928" y="390785"/>
                  <a:pt x="1225819" y="350496"/>
                  <a:pt x="1256700" y="298635"/>
                </a:cubicBezTo>
                <a:cubicBezTo>
                  <a:pt x="1202228" y="291777"/>
                  <a:pt x="1148186" y="280205"/>
                  <a:pt x="1094144" y="279776"/>
                </a:cubicBezTo>
                <a:cubicBezTo>
                  <a:pt x="759596" y="277205"/>
                  <a:pt x="425048" y="277633"/>
                  <a:pt x="90500" y="276776"/>
                </a:cubicBezTo>
                <a:cubicBezTo>
                  <a:pt x="60477" y="275918"/>
                  <a:pt x="30024" y="271204"/>
                  <a:pt x="0" y="254917"/>
                </a:cubicBezTo>
                <a:cubicBezTo>
                  <a:pt x="428479" y="242273"/>
                  <a:pt x="856851" y="235308"/>
                  <a:pt x="1285169" y="233433"/>
                </a:cubicBezTo>
                <a:close/>
                <a:moveTo>
                  <a:pt x="3907671" y="3"/>
                </a:moveTo>
                <a:cubicBezTo>
                  <a:pt x="4005462" y="324"/>
                  <a:pt x="4103145" y="24326"/>
                  <a:pt x="4199435" y="72330"/>
                </a:cubicBezTo>
                <a:cubicBezTo>
                  <a:pt x="4240181" y="92475"/>
                  <a:pt x="4283501" y="128049"/>
                  <a:pt x="4301086" y="167482"/>
                </a:cubicBezTo>
                <a:cubicBezTo>
                  <a:pt x="4322103" y="215057"/>
                  <a:pt x="4352126" y="223629"/>
                  <a:pt x="4393302" y="230916"/>
                </a:cubicBezTo>
                <a:cubicBezTo>
                  <a:pt x="4564007" y="260490"/>
                  <a:pt x="4733425" y="294349"/>
                  <a:pt x="4904560" y="319637"/>
                </a:cubicBezTo>
                <a:cubicBezTo>
                  <a:pt x="4968467" y="329067"/>
                  <a:pt x="4990340" y="359927"/>
                  <a:pt x="4990340" y="417360"/>
                </a:cubicBezTo>
                <a:cubicBezTo>
                  <a:pt x="4990340" y="487651"/>
                  <a:pt x="4990340" y="557514"/>
                  <a:pt x="4990340" y="634664"/>
                </a:cubicBezTo>
                <a:cubicBezTo>
                  <a:pt x="5229243" y="750388"/>
                  <a:pt x="5405952" y="947119"/>
                  <a:pt x="5561646" y="1166565"/>
                </a:cubicBezTo>
                <a:cubicBezTo>
                  <a:pt x="5572368" y="1181567"/>
                  <a:pt x="5590383" y="1193139"/>
                  <a:pt x="5607110" y="1202140"/>
                </a:cubicBezTo>
                <a:cubicBezTo>
                  <a:pt x="5622980" y="1210712"/>
                  <a:pt x="5641423" y="1214141"/>
                  <a:pt x="5659008" y="1219284"/>
                </a:cubicBezTo>
                <a:cubicBezTo>
                  <a:pt x="5658150" y="1230857"/>
                  <a:pt x="5657292" y="1242429"/>
                  <a:pt x="5656435" y="1254002"/>
                </a:cubicBezTo>
                <a:cubicBezTo>
                  <a:pt x="5586094" y="1254002"/>
                  <a:pt x="5515753" y="1254858"/>
                  <a:pt x="5445411" y="1252716"/>
                </a:cubicBezTo>
                <a:cubicBezTo>
                  <a:pt x="5439407" y="1252716"/>
                  <a:pt x="5428255" y="1224428"/>
                  <a:pt x="5429543" y="1223571"/>
                </a:cubicBezTo>
                <a:cubicBezTo>
                  <a:pt x="5445411" y="1212427"/>
                  <a:pt x="5463426" y="1203426"/>
                  <a:pt x="5489161" y="1189710"/>
                </a:cubicBezTo>
                <a:cubicBezTo>
                  <a:pt x="5242539" y="891829"/>
                  <a:pt x="4910993" y="741387"/>
                  <a:pt x="4553712" y="635521"/>
                </a:cubicBezTo>
                <a:cubicBezTo>
                  <a:pt x="4545993" y="644093"/>
                  <a:pt x="4540846" y="647094"/>
                  <a:pt x="4539988" y="650522"/>
                </a:cubicBezTo>
                <a:cubicBezTo>
                  <a:pt x="4517255" y="771389"/>
                  <a:pt x="4438766" y="797963"/>
                  <a:pt x="4327250" y="786391"/>
                </a:cubicBezTo>
                <a:cubicBezTo>
                  <a:pt x="4246185" y="778247"/>
                  <a:pt x="4163407" y="785104"/>
                  <a:pt x="4081485" y="785533"/>
                </a:cubicBezTo>
                <a:cubicBezTo>
                  <a:pt x="3963965" y="786391"/>
                  <a:pt x="3960962" y="790248"/>
                  <a:pt x="3996991" y="898686"/>
                </a:cubicBezTo>
                <a:cubicBezTo>
                  <a:pt x="4117942" y="911973"/>
                  <a:pt x="4117942" y="911973"/>
                  <a:pt x="4118371" y="1033268"/>
                </a:cubicBezTo>
                <a:cubicBezTo>
                  <a:pt x="4118801" y="1179424"/>
                  <a:pt x="4118801" y="1179424"/>
                  <a:pt x="3971685" y="1179424"/>
                </a:cubicBezTo>
                <a:cubicBezTo>
                  <a:pt x="3910351" y="1179424"/>
                  <a:pt x="3848589" y="1177280"/>
                  <a:pt x="3787254" y="1179853"/>
                </a:cubicBezTo>
                <a:cubicBezTo>
                  <a:pt x="3721632" y="1182853"/>
                  <a:pt x="3695469" y="1153279"/>
                  <a:pt x="3699758" y="1089845"/>
                </a:cubicBezTo>
                <a:cubicBezTo>
                  <a:pt x="3701045" y="1067128"/>
                  <a:pt x="3699758" y="1044412"/>
                  <a:pt x="3699758" y="1021696"/>
                </a:cubicBezTo>
                <a:cubicBezTo>
                  <a:pt x="3698900" y="911544"/>
                  <a:pt x="3703618" y="906830"/>
                  <a:pt x="3817707" y="901258"/>
                </a:cubicBezTo>
                <a:cubicBezTo>
                  <a:pt x="3820709" y="893542"/>
                  <a:pt x="3825427" y="884114"/>
                  <a:pt x="3828859" y="874255"/>
                </a:cubicBezTo>
                <a:cubicBezTo>
                  <a:pt x="3852449" y="803963"/>
                  <a:pt x="3842154" y="788534"/>
                  <a:pt x="3770099" y="788962"/>
                </a:cubicBezTo>
                <a:cubicBezTo>
                  <a:pt x="3658582" y="789819"/>
                  <a:pt x="3546637" y="786391"/>
                  <a:pt x="3435551" y="792819"/>
                </a:cubicBezTo>
                <a:cubicBezTo>
                  <a:pt x="3363495" y="797106"/>
                  <a:pt x="3321462" y="774389"/>
                  <a:pt x="3310309" y="702384"/>
                </a:cubicBezTo>
                <a:cubicBezTo>
                  <a:pt x="3300445" y="636378"/>
                  <a:pt x="3267419" y="627377"/>
                  <a:pt x="3206084" y="646665"/>
                </a:cubicBezTo>
                <a:cubicBezTo>
                  <a:pt x="2910139" y="740958"/>
                  <a:pt x="2632635" y="866969"/>
                  <a:pt x="2406600" y="1087273"/>
                </a:cubicBezTo>
                <a:cubicBezTo>
                  <a:pt x="2374004" y="1118561"/>
                  <a:pt x="2345267" y="1154136"/>
                  <a:pt x="2308381" y="1194854"/>
                </a:cubicBezTo>
                <a:cubicBezTo>
                  <a:pt x="2325967" y="1199139"/>
                  <a:pt x="2335831" y="1199568"/>
                  <a:pt x="2343552" y="1204283"/>
                </a:cubicBezTo>
                <a:cubicBezTo>
                  <a:pt x="2354702" y="1211141"/>
                  <a:pt x="2364569" y="1220998"/>
                  <a:pt x="2374863" y="1229571"/>
                </a:cubicBezTo>
                <a:cubicBezTo>
                  <a:pt x="2364569" y="1238143"/>
                  <a:pt x="2354274" y="1254431"/>
                  <a:pt x="2343122" y="1254858"/>
                </a:cubicBezTo>
                <a:cubicBezTo>
                  <a:pt x="2288652" y="1257431"/>
                  <a:pt x="2233752" y="1257002"/>
                  <a:pt x="2179280" y="1254858"/>
                </a:cubicBezTo>
                <a:cubicBezTo>
                  <a:pt x="2168557" y="1254431"/>
                  <a:pt x="2158263" y="1241572"/>
                  <a:pt x="2147970" y="1234714"/>
                </a:cubicBezTo>
                <a:cubicBezTo>
                  <a:pt x="2157835" y="1224428"/>
                  <a:pt x="2165983" y="1212427"/>
                  <a:pt x="2177135" y="1204283"/>
                </a:cubicBezTo>
                <a:cubicBezTo>
                  <a:pt x="2199439" y="1187996"/>
                  <a:pt x="2229891" y="1179853"/>
                  <a:pt x="2244902" y="1159279"/>
                </a:cubicBezTo>
                <a:cubicBezTo>
                  <a:pt x="2391589" y="956548"/>
                  <a:pt x="2554144" y="770961"/>
                  <a:pt x="2778893" y="650094"/>
                </a:cubicBezTo>
                <a:cubicBezTo>
                  <a:pt x="2792619" y="642379"/>
                  <a:pt x="2802054" y="614520"/>
                  <a:pt x="2802482" y="596089"/>
                </a:cubicBezTo>
                <a:cubicBezTo>
                  <a:pt x="2803769" y="532655"/>
                  <a:pt x="2800339" y="469221"/>
                  <a:pt x="2798622" y="405787"/>
                </a:cubicBezTo>
                <a:cubicBezTo>
                  <a:pt x="2797336" y="358212"/>
                  <a:pt x="2821783" y="339782"/>
                  <a:pt x="2867678" y="332067"/>
                </a:cubicBezTo>
                <a:cubicBezTo>
                  <a:pt x="3053822" y="301208"/>
                  <a:pt x="3239539" y="266919"/>
                  <a:pt x="3425685" y="234345"/>
                </a:cubicBezTo>
                <a:cubicBezTo>
                  <a:pt x="3460427" y="228344"/>
                  <a:pt x="3481874" y="217200"/>
                  <a:pt x="3502032" y="181197"/>
                </a:cubicBezTo>
                <a:cubicBezTo>
                  <a:pt x="3527338" y="136193"/>
                  <a:pt x="3569369" y="92047"/>
                  <a:pt x="3615263" y="69759"/>
                </a:cubicBezTo>
                <a:cubicBezTo>
                  <a:pt x="3711981" y="23041"/>
                  <a:pt x="3809880" y="-319"/>
                  <a:pt x="3907671" y="3"/>
                </a:cubicBezTo>
                <a:close/>
              </a:path>
            </a:pathLst>
          </a:custGeom>
          <a:solidFill>
            <a:schemeClr val="accent5"/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Trapezoid 3">
            <a:extLst>
              <a:ext uri="{FF2B5EF4-FFF2-40B4-BE49-F238E27FC236}">
                <a16:creationId xmlns:a16="http://schemas.microsoft.com/office/drawing/2014/main" id="{62700DCD-F12B-4F81-9CA1-E83C12E6530E}"/>
              </a:ext>
            </a:extLst>
          </p:cNvPr>
          <p:cNvSpPr>
            <a:spLocks noChangeAspect="1"/>
          </p:cNvSpPr>
          <p:nvPr/>
        </p:nvSpPr>
        <p:spPr>
          <a:xfrm>
            <a:off x="5841776" y="3899757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rapezoid 1">
            <a:extLst>
              <a:ext uri="{FF2B5EF4-FFF2-40B4-BE49-F238E27FC236}">
                <a16:creationId xmlns:a16="http://schemas.microsoft.com/office/drawing/2014/main" id="{A05D8E7A-5267-46AB-AA76-FB5083277B8B}"/>
              </a:ext>
            </a:extLst>
          </p:cNvPr>
          <p:cNvSpPr>
            <a:spLocks noChangeAspect="1"/>
          </p:cNvSpPr>
          <p:nvPr/>
        </p:nvSpPr>
        <p:spPr>
          <a:xfrm rot="10800000">
            <a:off x="5673739" y="2598991"/>
            <a:ext cx="843350" cy="645303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7726DB-C286-43FE-84C1-A664A5E37018}"/>
              </a:ext>
            </a:extLst>
          </p:cNvPr>
          <p:cNvGrpSpPr>
            <a:grpSpLocks noChangeAspect="1"/>
          </p:cNvGrpSpPr>
          <p:nvPr/>
        </p:nvGrpSpPr>
        <p:grpSpPr>
          <a:xfrm>
            <a:off x="6362984" y="2969333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20FD05D0-53D2-4F13-9BAA-EC03925B42DB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69CA1F1D-A80F-47E9-B1BD-578562783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rapezoid 10">
            <a:extLst>
              <a:ext uri="{FF2B5EF4-FFF2-40B4-BE49-F238E27FC236}">
                <a16:creationId xmlns:a16="http://schemas.microsoft.com/office/drawing/2014/main" id="{AB585FD6-F338-4FF2-87D8-075B4F3AE5EA}"/>
              </a:ext>
            </a:extLst>
          </p:cNvPr>
          <p:cNvSpPr/>
          <p:nvPr/>
        </p:nvSpPr>
        <p:spPr>
          <a:xfrm>
            <a:off x="3852704" y="3664357"/>
            <a:ext cx="707178" cy="7063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64CF1530-A330-4701-80E5-56129A0FC842}"/>
              </a:ext>
            </a:extLst>
          </p:cNvPr>
          <p:cNvSpPr>
            <a:spLocks noChangeAspect="1"/>
          </p:cNvSpPr>
          <p:nvPr/>
        </p:nvSpPr>
        <p:spPr>
          <a:xfrm>
            <a:off x="7752109" y="503264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5A9430AC-B6EF-4E21-92A3-B7B58B583285}"/>
              </a:ext>
            </a:extLst>
          </p:cNvPr>
          <p:cNvSpPr>
            <a:spLocks/>
          </p:cNvSpPr>
          <p:nvPr/>
        </p:nvSpPr>
        <p:spPr>
          <a:xfrm>
            <a:off x="3908386" y="5073287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DA9B8CDA-1AF1-4FDA-BFA9-7029EEA6C5BD}"/>
              </a:ext>
            </a:extLst>
          </p:cNvPr>
          <p:cNvSpPr/>
          <p:nvPr/>
        </p:nvSpPr>
        <p:spPr>
          <a:xfrm>
            <a:off x="7672113" y="3727022"/>
            <a:ext cx="756404" cy="5810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48772-4364-4784-A02B-E0612B494955}"/>
              </a:ext>
            </a:extLst>
          </p:cNvPr>
          <p:cNvGrpSpPr/>
          <p:nvPr/>
        </p:nvGrpSpPr>
        <p:grpSpPr>
          <a:xfrm>
            <a:off x="8632094" y="4742394"/>
            <a:ext cx="2986841" cy="1195989"/>
            <a:chOff x="8632094" y="4742394"/>
            <a:chExt cx="2986841" cy="11959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A44A0A-4597-459F-B11C-4EF85E83B78C}"/>
                </a:ext>
              </a:extLst>
            </p:cNvPr>
            <p:cNvSpPr txBox="1"/>
            <p:nvPr/>
          </p:nvSpPr>
          <p:spPr>
            <a:xfrm>
              <a:off x="8641319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738BD0-C0E2-4A3F-8ABA-C8A27AABB2AC}"/>
                </a:ext>
              </a:extLst>
            </p:cNvPr>
            <p:cNvSpPr txBox="1"/>
            <p:nvPr/>
          </p:nvSpPr>
          <p:spPr>
            <a:xfrm>
              <a:off x="8632094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25D8F2-D7A0-4CB1-8969-5E8BD8236E95}"/>
                </a:ext>
              </a:extLst>
            </p:cNvPr>
            <p:cNvCxnSpPr>
              <a:cxnSpLocks/>
            </p:cNvCxnSpPr>
            <p:nvPr/>
          </p:nvCxnSpPr>
          <p:spPr>
            <a:xfrm>
              <a:off x="8685757" y="5073287"/>
              <a:ext cx="2810918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11CA01-B392-42B4-BE8F-25F9C16F3777}"/>
              </a:ext>
            </a:extLst>
          </p:cNvPr>
          <p:cNvGrpSpPr/>
          <p:nvPr/>
        </p:nvGrpSpPr>
        <p:grpSpPr>
          <a:xfrm>
            <a:off x="8632094" y="3371913"/>
            <a:ext cx="2986841" cy="1195989"/>
            <a:chOff x="8632094" y="3371913"/>
            <a:chExt cx="2986841" cy="119598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8D8288-372B-4BCA-A59A-0F83A0CB8A27}"/>
                </a:ext>
              </a:extLst>
            </p:cNvPr>
            <p:cNvSpPr txBox="1"/>
            <p:nvPr/>
          </p:nvSpPr>
          <p:spPr>
            <a:xfrm>
              <a:off x="8641319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60B7F5-9441-43B8-A8B3-0F89FEE72AD2}"/>
                </a:ext>
              </a:extLst>
            </p:cNvPr>
            <p:cNvSpPr txBox="1"/>
            <p:nvPr/>
          </p:nvSpPr>
          <p:spPr>
            <a:xfrm>
              <a:off x="8632094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7EE04A-A53B-485F-95E1-0A397757542B}"/>
                </a:ext>
              </a:extLst>
            </p:cNvPr>
            <p:cNvCxnSpPr>
              <a:cxnSpLocks/>
            </p:cNvCxnSpPr>
            <p:nvPr/>
          </p:nvCxnSpPr>
          <p:spPr>
            <a:xfrm>
              <a:off x="8641319" y="3690673"/>
              <a:ext cx="28109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C492C3-DD4B-4AEC-9954-C3447F477CD9}"/>
              </a:ext>
            </a:extLst>
          </p:cNvPr>
          <p:cNvGrpSpPr/>
          <p:nvPr/>
        </p:nvGrpSpPr>
        <p:grpSpPr>
          <a:xfrm>
            <a:off x="573065" y="4742394"/>
            <a:ext cx="2986841" cy="1195989"/>
            <a:chOff x="573065" y="4742394"/>
            <a:chExt cx="2986841" cy="119598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E2BD77-FA00-406C-B0A8-F2C50A51D477}"/>
                </a:ext>
              </a:extLst>
            </p:cNvPr>
            <p:cNvSpPr txBox="1"/>
            <p:nvPr/>
          </p:nvSpPr>
          <p:spPr>
            <a:xfrm>
              <a:off x="582290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9725FC-8C29-489A-BC8B-970A8AEFB118}"/>
                </a:ext>
              </a:extLst>
            </p:cNvPr>
            <p:cNvSpPr txBox="1"/>
            <p:nvPr/>
          </p:nvSpPr>
          <p:spPr>
            <a:xfrm>
              <a:off x="573065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DF40908-A3BA-432D-8A51-941A6882F037}"/>
                </a:ext>
              </a:extLst>
            </p:cNvPr>
            <p:cNvCxnSpPr>
              <a:cxnSpLocks/>
            </p:cNvCxnSpPr>
            <p:nvPr/>
          </p:nvCxnSpPr>
          <p:spPr>
            <a:xfrm>
              <a:off x="705464" y="5073287"/>
              <a:ext cx="2810918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F16E94-A8F6-4B24-8569-420A2E9D2EE5}"/>
              </a:ext>
            </a:extLst>
          </p:cNvPr>
          <p:cNvGrpSpPr/>
          <p:nvPr/>
        </p:nvGrpSpPr>
        <p:grpSpPr>
          <a:xfrm>
            <a:off x="573065" y="3371913"/>
            <a:ext cx="2986841" cy="1195989"/>
            <a:chOff x="573065" y="3371913"/>
            <a:chExt cx="2986841" cy="119598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BC160C-F83F-4D9A-A9E0-9B8337F1D8C0}"/>
                </a:ext>
              </a:extLst>
            </p:cNvPr>
            <p:cNvSpPr txBox="1"/>
            <p:nvPr/>
          </p:nvSpPr>
          <p:spPr>
            <a:xfrm>
              <a:off x="582290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18F8A9-BCBB-49B5-ABCC-FCF505E7203B}"/>
                </a:ext>
              </a:extLst>
            </p:cNvPr>
            <p:cNvSpPr txBox="1"/>
            <p:nvPr/>
          </p:nvSpPr>
          <p:spPr>
            <a:xfrm>
              <a:off x="573065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2C925F-7304-43E9-87A5-21AED332FCD3}"/>
                </a:ext>
              </a:extLst>
            </p:cNvPr>
            <p:cNvCxnSpPr>
              <a:cxnSpLocks/>
            </p:cNvCxnSpPr>
            <p:nvPr/>
          </p:nvCxnSpPr>
          <p:spPr>
            <a:xfrm>
              <a:off x="661026" y="3690673"/>
              <a:ext cx="281091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EB80D6C-EBAC-400D-B84B-DAC5BF97BCB6}"/>
              </a:ext>
            </a:extLst>
          </p:cNvPr>
          <p:cNvSpPr/>
          <p:nvPr/>
        </p:nvSpPr>
        <p:spPr>
          <a:xfrm rot="1740758">
            <a:off x="10077378" y="2400074"/>
            <a:ext cx="2825384" cy="3092891"/>
          </a:xfrm>
          <a:custGeom>
            <a:avLst/>
            <a:gdLst>
              <a:gd name="connsiteX0" fmla="*/ 2621849 w 2825384"/>
              <a:gd name="connsiteY0" fmla="*/ 2586523 h 3092891"/>
              <a:gd name="connsiteX1" fmla="*/ 2612112 w 2825384"/>
              <a:gd name="connsiteY1" fmla="*/ 2611074 h 3092891"/>
              <a:gd name="connsiteX2" fmla="*/ 2650819 w 2825384"/>
              <a:gd name="connsiteY2" fmla="*/ 2656472 h 3092891"/>
              <a:gd name="connsiteX3" fmla="*/ 2691916 w 2825384"/>
              <a:gd name="connsiteY3" fmla="*/ 2614419 h 3092891"/>
              <a:gd name="connsiteX4" fmla="*/ 2648430 w 2825384"/>
              <a:gd name="connsiteY4" fmla="*/ 2576668 h 3092891"/>
              <a:gd name="connsiteX5" fmla="*/ 2621849 w 2825384"/>
              <a:gd name="connsiteY5" fmla="*/ 2586523 h 3092891"/>
              <a:gd name="connsiteX6" fmla="*/ 491988 w 2825384"/>
              <a:gd name="connsiteY6" fmla="*/ 2585807 h 3092891"/>
              <a:gd name="connsiteX7" fmla="*/ 480818 w 2825384"/>
              <a:gd name="connsiteY7" fmla="*/ 2614897 h 3092891"/>
              <a:gd name="connsiteX8" fmla="*/ 519047 w 2825384"/>
              <a:gd name="connsiteY8" fmla="*/ 2652171 h 3092891"/>
              <a:gd name="connsiteX9" fmla="*/ 560144 w 2825384"/>
              <a:gd name="connsiteY9" fmla="*/ 2613942 h 3092891"/>
              <a:gd name="connsiteX10" fmla="*/ 518570 w 2825384"/>
              <a:gd name="connsiteY10" fmla="*/ 2572844 h 3092891"/>
              <a:gd name="connsiteX11" fmla="*/ 491988 w 2825384"/>
              <a:gd name="connsiteY11" fmla="*/ 2585807 h 3092891"/>
              <a:gd name="connsiteX12" fmla="*/ 492526 w 2825384"/>
              <a:gd name="connsiteY12" fmla="*/ 449018 h 3092891"/>
              <a:gd name="connsiteX13" fmla="*/ 480818 w 2825384"/>
              <a:gd name="connsiteY13" fmla="*/ 475479 h 3092891"/>
              <a:gd name="connsiteX14" fmla="*/ 518092 w 2825384"/>
              <a:gd name="connsiteY14" fmla="*/ 514187 h 3092891"/>
              <a:gd name="connsiteX15" fmla="*/ 560145 w 2825384"/>
              <a:gd name="connsiteY15" fmla="*/ 475479 h 3092891"/>
              <a:gd name="connsiteX16" fmla="*/ 520004 w 2825384"/>
              <a:gd name="connsiteY16" fmla="*/ 438684 h 3092891"/>
              <a:gd name="connsiteX17" fmla="*/ 492526 w 2825384"/>
              <a:gd name="connsiteY17" fmla="*/ 449018 h 3092891"/>
              <a:gd name="connsiteX18" fmla="*/ 917589 w 2825384"/>
              <a:gd name="connsiteY18" fmla="*/ 24372 h 3092891"/>
              <a:gd name="connsiteX19" fmla="*/ 973023 w 2825384"/>
              <a:gd name="connsiteY19" fmla="*/ 0 h 3092891"/>
              <a:gd name="connsiteX20" fmla="*/ 993094 w 2825384"/>
              <a:gd name="connsiteY20" fmla="*/ 0 h 3092891"/>
              <a:gd name="connsiteX21" fmla="*/ 1004084 w 2825384"/>
              <a:gd name="connsiteY21" fmla="*/ 35840 h 3092891"/>
              <a:gd name="connsiteX22" fmla="*/ 972545 w 2825384"/>
              <a:gd name="connsiteY22" fmla="*/ 103220 h 3092891"/>
              <a:gd name="connsiteX23" fmla="*/ 794299 w 2825384"/>
              <a:gd name="connsiteY23" fmla="*/ 301536 h 3092891"/>
              <a:gd name="connsiteX24" fmla="*/ 672443 w 2825384"/>
              <a:gd name="connsiteY24" fmla="*/ 396631 h 3092891"/>
              <a:gd name="connsiteX25" fmla="*/ 683912 w 2825384"/>
              <a:gd name="connsiteY25" fmla="*/ 514665 h 3092891"/>
              <a:gd name="connsiteX26" fmla="*/ 689646 w 2825384"/>
              <a:gd name="connsiteY26" fmla="*/ 529000 h 3092891"/>
              <a:gd name="connsiteX27" fmla="*/ 1074331 w 2825384"/>
              <a:gd name="connsiteY27" fmla="*/ 858729 h 3092891"/>
              <a:gd name="connsiteX28" fmla="*/ 1347194 w 2825384"/>
              <a:gd name="connsiteY28" fmla="*/ 1027418 h 3092891"/>
              <a:gd name="connsiteX29" fmla="*/ 1375389 w 2825384"/>
              <a:gd name="connsiteY29" fmla="*/ 1028373 h 3092891"/>
              <a:gd name="connsiteX30" fmla="*/ 1812161 w 2825384"/>
              <a:gd name="connsiteY30" fmla="*/ 1047010 h 3092891"/>
              <a:gd name="connsiteX31" fmla="*/ 1836053 w 2825384"/>
              <a:gd name="connsiteY31" fmla="*/ 1046054 h 3092891"/>
              <a:gd name="connsiteX32" fmla="*/ 1912592 w 2825384"/>
              <a:gd name="connsiteY32" fmla="*/ 1000550 h 3092891"/>
              <a:gd name="connsiteX33" fmla="*/ 2086736 w 2825384"/>
              <a:gd name="connsiteY33" fmla="*/ 1314550 h 3092891"/>
              <a:gd name="connsiteX34" fmla="*/ 2122409 w 2825384"/>
              <a:gd name="connsiteY34" fmla="*/ 1423063 h 3092891"/>
              <a:gd name="connsiteX35" fmla="*/ 2090758 w 2825384"/>
              <a:gd name="connsiteY35" fmla="*/ 1760946 h 3092891"/>
              <a:gd name="connsiteX36" fmla="*/ 2091713 w 2825384"/>
              <a:gd name="connsiteY36" fmla="*/ 1786272 h 3092891"/>
              <a:gd name="connsiteX37" fmla="*/ 2386558 w 2825384"/>
              <a:gd name="connsiteY37" fmla="*/ 2221134 h 3092891"/>
              <a:gd name="connsiteX38" fmla="*/ 2588697 w 2825384"/>
              <a:gd name="connsiteY38" fmla="*/ 2432829 h 3092891"/>
              <a:gd name="connsiteX39" fmla="*/ 2608289 w 2825384"/>
              <a:gd name="connsiteY39" fmla="*/ 2437608 h 3092891"/>
              <a:gd name="connsiteX40" fmla="*/ 2677043 w 2825384"/>
              <a:gd name="connsiteY40" fmla="*/ 2430738 h 3092891"/>
              <a:gd name="connsiteX41" fmla="*/ 2712403 w 2825384"/>
              <a:gd name="connsiteY41" fmla="*/ 2442697 h 3092891"/>
              <a:gd name="connsiteX42" fmla="*/ 2825384 w 2825384"/>
              <a:gd name="connsiteY42" fmla="*/ 2646413 h 3092891"/>
              <a:gd name="connsiteX43" fmla="*/ 2806671 w 2825384"/>
              <a:gd name="connsiteY43" fmla="*/ 2695747 h 3092891"/>
              <a:gd name="connsiteX44" fmla="*/ 2765507 w 2825384"/>
              <a:gd name="connsiteY44" fmla="*/ 2743444 h 3092891"/>
              <a:gd name="connsiteX45" fmla="*/ 2561458 w 2825384"/>
              <a:gd name="connsiteY45" fmla="*/ 2761603 h 3092891"/>
              <a:gd name="connsiteX46" fmla="*/ 2495991 w 2825384"/>
              <a:gd name="connsiteY46" fmla="*/ 2851442 h 3092891"/>
              <a:gd name="connsiteX47" fmla="*/ 2279038 w 2825384"/>
              <a:gd name="connsiteY47" fmla="*/ 3055492 h 3092891"/>
              <a:gd name="connsiteX48" fmla="*/ 2215003 w 2825384"/>
              <a:gd name="connsiteY48" fmla="*/ 3088465 h 3092891"/>
              <a:gd name="connsiteX49" fmla="*/ 2180596 w 2825384"/>
              <a:gd name="connsiteY49" fmla="*/ 3086554 h 3092891"/>
              <a:gd name="connsiteX50" fmla="*/ 2176773 w 2825384"/>
              <a:gd name="connsiteY50" fmla="*/ 3052626 h 3092891"/>
              <a:gd name="connsiteX51" fmla="*/ 2217393 w 2825384"/>
              <a:gd name="connsiteY51" fmla="*/ 2971865 h 3092891"/>
              <a:gd name="connsiteX52" fmla="*/ 2488822 w 2825384"/>
              <a:gd name="connsiteY52" fmla="*/ 2699002 h 3092891"/>
              <a:gd name="connsiteX53" fmla="*/ 2493601 w 2825384"/>
              <a:gd name="connsiteY53" fmla="*/ 2695179 h 3092891"/>
              <a:gd name="connsiteX54" fmla="*/ 2472574 w 2825384"/>
              <a:gd name="connsiteY54" fmla="*/ 2623499 h 3092891"/>
              <a:gd name="connsiteX55" fmla="*/ 2476875 w 2825384"/>
              <a:gd name="connsiteY55" fmla="*/ 2571889 h 3092891"/>
              <a:gd name="connsiteX56" fmla="*/ 2473053 w 2825384"/>
              <a:gd name="connsiteY56" fmla="*/ 2558031 h 3092891"/>
              <a:gd name="connsiteX57" fmla="*/ 1988016 w 2825384"/>
              <a:gd name="connsiteY57" fmla="*/ 2137506 h 3092891"/>
              <a:gd name="connsiteX58" fmla="*/ 1840354 w 2825384"/>
              <a:gd name="connsiteY58" fmla="*/ 2045278 h 3092891"/>
              <a:gd name="connsiteX59" fmla="*/ 1819806 w 2825384"/>
              <a:gd name="connsiteY59" fmla="*/ 2045755 h 3092891"/>
              <a:gd name="connsiteX60" fmla="*/ 1324734 w 2825384"/>
              <a:gd name="connsiteY60" fmla="*/ 2045278 h 3092891"/>
              <a:gd name="connsiteX61" fmla="*/ 1304186 w 2825384"/>
              <a:gd name="connsiteY61" fmla="*/ 2045755 h 3092891"/>
              <a:gd name="connsiteX62" fmla="*/ 858812 w 2825384"/>
              <a:gd name="connsiteY62" fmla="*/ 2375485 h 3092891"/>
              <a:gd name="connsiteX63" fmla="*/ 687735 w 2825384"/>
              <a:gd name="connsiteY63" fmla="*/ 2547995 h 3092891"/>
              <a:gd name="connsiteX64" fmla="*/ 682478 w 2825384"/>
              <a:gd name="connsiteY64" fmla="*/ 2565677 h 3092891"/>
              <a:gd name="connsiteX65" fmla="*/ 670531 w 2825384"/>
              <a:gd name="connsiteY65" fmla="*/ 2692312 h 3092891"/>
              <a:gd name="connsiteX66" fmla="*/ 737911 w 2825384"/>
              <a:gd name="connsiteY66" fmla="*/ 2736754 h 3092891"/>
              <a:gd name="connsiteX67" fmla="*/ 971588 w 2825384"/>
              <a:gd name="connsiteY67" fmla="*/ 2957051 h 3092891"/>
              <a:gd name="connsiteX68" fmla="*/ 1007429 w 2825384"/>
              <a:gd name="connsiteY68" fmla="*/ 3019175 h 3092891"/>
              <a:gd name="connsiteX69" fmla="*/ 1006474 w 2825384"/>
              <a:gd name="connsiteY69" fmla="*/ 3055492 h 3092891"/>
              <a:gd name="connsiteX70" fmla="*/ 971111 w 2825384"/>
              <a:gd name="connsiteY70" fmla="*/ 3059793 h 3092891"/>
              <a:gd name="connsiteX71" fmla="*/ 870281 w 2825384"/>
              <a:gd name="connsiteY71" fmla="*/ 3012006 h 3092891"/>
              <a:gd name="connsiteX72" fmla="*/ 607931 w 2825384"/>
              <a:gd name="connsiteY72" fmla="*/ 2764948 h 3092891"/>
              <a:gd name="connsiteX73" fmla="*/ 604586 w 2825384"/>
              <a:gd name="connsiteY73" fmla="*/ 2761125 h 3092891"/>
              <a:gd name="connsiteX74" fmla="*/ 388589 w 2825384"/>
              <a:gd name="connsiteY74" fmla="*/ 2735320 h 3092891"/>
              <a:gd name="connsiteX75" fmla="*/ 361351 w 2825384"/>
              <a:gd name="connsiteY75" fmla="*/ 2513589 h 3092891"/>
              <a:gd name="connsiteX76" fmla="*/ 348926 w 2825384"/>
              <a:gd name="connsiteY76" fmla="*/ 2506899 h 3092891"/>
              <a:gd name="connsiteX77" fmla="*/ 27321 w 2825384"/>
              <a:gd name="connsiteY77" fmla="*/ 2221612 h 3092891"/>
              <a:gd name="connsiteX78" fmla="*/ 2471 w 2825384"/>
              <a:gd name="connsiteY78" fmla="*/ 2170480 h 3092891"/>
              <a:gd name="connsiteX79" fmla="*/ 32100 w 2825384"/>
              <a:gd name="connsiteY79" fmla="*/ 2136551 h 3092891"/>
              <a:gd name="connsiteX80" fmla="*/ 108080 w 2825384"/>
              <a:gd name="connsiteY80" fmla="*/ 2165701 h 3092891"/>
              <a:gd name="connsiteX81" fmla="*/ 322166 w 2825384"/>
              <a:gd name="connsiteY81" fmla="*/ 2333433 h 3092891"/>
              <a:gd name="connsiteX82" fmla="*/ 376642 w 2825384"/>
              <a:gd name="connsiteY82" fmla="*/ 2391733 h 3092891"/>
              <a:gd name="connsiteX83" fmla="*/ 424429 w 2825384"/>
              <a:gd name="connsiteY83" fmla="*/ 2454812 h 3092891"/>
              <a:gd name="connsiteX84" fmla="*/ 556799 w 2825384"/>
              <a:gd name="connsiteY84" fmla="*/ 2439519 h 3092891"/>
              <a:gd name="connsiteX85" fmla="*/ 567312 w 2825384"/>
              <a:gd name="connsiteY85" fmla="*/ 2436175 h 3092891"/>
              <a:gd name="connsiteX86" fmla="*/ 1011252 w 2825384"/>
              <a:gd name="connsiteY86" fmla="*/ 1876112 h 3092891"/>
              <a:gd name="connsiteX87" fmla="*/ 1059517 w 2825384"/>
              <a:gd name="connsiteY87" fmla="*/ 1781972 h 3092891"/>
              <a:gd name="connsiteX88" fmla="*/ 1059517 w 2825384"/>
              <a:gd name="connsiteY88" fmla="*/ 1764769 h 3092891"/>
              <a:gd name="connsiteX89" fmla="*/ 1082454 w 2825384"/>
              <a:gd name="connsiteY89" fmla="*/ 1280688 h 3092891"/>
              <a:gd name="connsiteX90" fmla="*/ 1080543 w 2825384"/>
              <a:gd name="connsiteY90" fmla="*/ 1262529 h 3092891"/>
              <a:gd name="connsiteX91" fmla="*/ 746991 w 2825384"/>
              <a:gd name="connsiteY91" fmla="*/ 811898 h 3092891"/>
              <a:gd name="connsiteX92" fmla="*/ 578781 w 2825384"/>
              <a:gd name="connsiteY92" fmla="*/ 647512 h 3092891"/>
              <a:gd name="connsiteX93" fmla="*/ 563011 w 2825384"/>
              <a:gd name="connsiteY93" fmla="*/ 642733 h 3092891"/>
              <a:gd name="connsiteX94" fmla="*/ 411527 w 2825384"/>
              <a:gd name="connsiteY94" fmla="*/ 621229 h 3092891"/>
              <a:gd name="connsiteX95" fmla="*/ 405314 w 2825384"/>
              <a:gd name="connsiteY95" fmla="*/ 629831 h 3092891"/>
              <a:gd name="connsiteX96" fmla="*/ 121461 w 2825384"/>
              <a:gd name="connsiteY96" fmla="*/ 910340 h 3092891"/>
              <a:gd name="connsiteX97" fmla="*/ 61249 w 2825384"/>
              <a:gd name="connsiteY97" fmla="*/ 939968 h 3092891"/>
              <a:gd name="connsiteX98" fmla="*/ 22542 w 2825384"/>
              <a:gd name="connsiteY98" fmla="*/ 938534 h 3092891"/>
              <a:gd name="connsiteX99" fmla="*/ 21109 w 2825384"/>
              <a:gd name="connsiteY99" fmla="*/ 898871 h 3092891"/>
              <a:gd name="connsiteX100" fmla="*/ 70329 w 2825384"/>
              <a:gd name="connsiteY100" fmla="*/ 811421 h 3092891"/>
              <a:gd name="connsiteX101" fmla="*/ 347014 w 2825384"/>
              <a:gd name="connsiteY101" fmla="*/ 554806 h 3092891"/>
              <a:gd name="connsiteX102" fmla="*/ 350360 w 2825384"/>
              <a:gd name="connsiteY102" fmla="*/ 552416 h 3092891"/>
              <a:gd name="connsiteX103" fmla="*/ 404836 w 2825384"/>
              <a:gd name="connsiteY103" fmla="*/ 330686 h 3092891"/>
              <a:gd name="connsiteX104" fmla="*/ 609842 w 2825384"/>
              <a:gd name="connsiteY104" fmla="*/ 323039 h 3092891"/>
              <a:gd name="connsiteX105" fmla="*/ 644249 w 2825384"/>
              <a:gd name="connsiteY105" fmla="*/ 273819 h 3092891"/>
              <a:gd name="connsiteX106" fmla="*/ 917589 w 2825384"/>
              <a:gd name="connsiteY106" fmla="*/ 24372 h 309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825384" h="3092891">
                <a:moveTo>
                  <a:pt x="2621849" y="2586523"/>
                </a:moveTo>
                <a:cubicBezTo>
                  <a:pt x="2615457" y="2592557"/>
                  <a:pt x="2611873" y="2601039"/>
                  <a:pt x="2612112" y="2611074"/>
                </a:cubicBezTo>
                <a:cubicBezTo>
                  <a:pt x="2612590" y="2638791"/>
                  <a:pt x="2627882" y="2656950"/>
                  <a:pt x="2650819" y="2656472"/>
                </a:cubicBezTo>
                <a:cubicBezTo>
                  <a:pt x="2673279" y="2655994"/>
                  <a:pt x="2692395" y="2636402"/>
                  <a:pt x="2691916" y="2614419"/>
                </a:cubicBezTo>
                <a:cubicBezTo>
                  <a:pt x="2691438" y="2593871"/>
                  <a:pt x="2671368" y="2576190"/>
                  <a:pt x="2648430" y="2576668"/>
                </a:cubicBezTo>
                <a:cubicBezTo>
                  <a:pt x="2637439" y="2576906"/>
                  <a:pt x="2628240" y="2580491"/>
                  <a:pt x="2621849" y="2586523"/>
                </a:cubicBezTo>
                <a:close/>
                <a:moveTo>
                  <a:pt x="491988" y="2585807"/>
                </a:moveTo>
                <a:cubicBezTo>
                  <a:pt x="484999" y="2593512"/>
                  <a:pt x="480579" y="2603906"/>
                  <a:pt x="480818" y="2614897"/>
                </a:cubicBezTo>
                <a:cubicBezTo>
                  <a:pt x="480818" y="2635924"/>
                  <a:pt x="498022" y="2652649"/>
                  <a:pt x="519047" y="2652171"/>
                </a:cubicBezTo>
                <a:cubicBezTo>
                  <a:pt x="541029" y="2652171"/>
                  <a:pt x="560144" y="2634490"/>
                  <a:pt x="560144" y="2613942"/>
                </a:cubicBezTo>
                <a:cubicBezTo>
                  <a:pt x="560144" y="2591482"/>
                  <a:pt x="540551" y="2572844"/>
                  <a:pt x="518570" y="2572844"/>
                </a:cubicBezTo>
                <a:cubicBezTo>
                  <a:pt x="508535" y="2573083"/>
                  <a:pt x="498977" y="2578101"/>
                  <a:pt x="491988" y="2585807"/>
                </a:cubicBezTo>
                <a:close/>
                <a:moveTo>
                  <a:pt x="492526" y="449018"/>
                </a:moveTo>
                <a:cubicBezTo>
                  <a:pt x="485478" y="455648"/>
                  <a:pt x="481057" y="464966"/>
                  <a:pt x="480818" y="475479"/>
                </a:cubicBezTo>
                <a:cubicBezTo>
                  <a:pt x="480340" y="496506"/>
                  <a:pt x="497065" y="513708"/>
                  <a:pt x="518092" y="514187"/>
                </a:cubicBezTo>
                <a:cubicBezTo>
                  <a:pt x="538640" y="514187"/>
                  <a:pt x="559188" y="495072"/>
                  <a:pt x="560145" y="475479"/>
                </a:cubicBezTo>
                <a:cubicBezTo>
                  <a:pt x="560623" y="457320"/>
                  <a:pt x="541030" y="439161"/>
                  <a:pt x="520004" y="438684"/>
                </a:cubicBezTo>
                <a:cubicBezTo>
                  <a:pt x="509252" y="438445"/>
                  <a:pt x="499574" y="442387"/>
                  <a:pt x="492526" y="449018"/>
                </a:cubicBezTo>
                <a:close/>
                <a:moveTo>
                  <a:pt x="917589" y="24372"/>
                </a:moveTo>
                <a:cubicBezTo>
                  <a:pt x="934794" y="14335"/>
                  <a:pt x="954386" y="8124"/>
                  <a:pt x="973023" y="0"/>
                </a:cubicBezTo>
                <a:cubicBezTo>
                  <a:pt x="979713" y="0"/>
                  <a:pt x="986403" y="0"/>
                  <a:pt x="993094" y="0"/>
                </a:cubicBezTo>
                <a:cubicBezTo>
                  <a:pt x="1007429" y="8602"/>
                  <a:pt x="1009341" y="22460"/>
                  <a:pt x="1004084" y="35840"/>
                </a:cubicBezTo>
                <a:cubicBezTo>
                  <a:pt x="995005" y="58778"/>
                  <a:pt x="985446" y="82194"/>
                  <a:pt x="972545" y="103220"/>
                </a:cubicBezTo>
                <a:cubicBezTo>
                  <a:pt x="924758" y="179678"/>
                  <a:pt x="862635" y="243713"/>
                  <a:pt x="794299" y="301536"/>
                </a:cubicBezTo>
                <a:cubicBezTo>
                  <a:pt x="755592" y="334508"/>
                  <a:pt x="714017" y="364136"/>
                  <a:pt x="672443" y="396631"/>
                </a:cubicBezTo>
                <a:cubicBezTo>
                  <a:pt x="690125" y="434383"/>
                  <a:pt x="693947" y="473567"/>
                  <a:pt x="683912" y="514665"/>
                </a:cubicBezTo>
                <a:cubicBezTo>
                  <a:pt x="682956" y="518966"/>
                  <a:pt x="686302" y="525656"/>
                  <a:pt x="689646" y="529000"/>
                </a:cubicBezTo>
                <a:cubicBezTo>
                  <a:pt x="811503" y="646557"/>
                  <a:pt x="938138" y="757900"/>
                  <a:pt x="1074331" y="858729"/>
                </a:cubicBezTo>
                <a:cubicBezTo>
                  <a:pt x="1160347" y="922287"/>
                  <a:pt x="1249708" y="981542"/>
                  <a:pt x="1347194" y="1027418"/>
                </a:cubicBezTo>
                <a:cubicBezTo>
                  <a:pt x="1357229" y="1032196"/>
                  <a:pt x="1365352" y="1032197"/>
                  <a:pt x="1375389" y="1028373"/>
                </a:cubicBezTo>
                <a:cubicBezTo>
                  <a:pt x="1523528" y="973897"/>
                  <a:pt x="1669277" y="980587"/>
                  <a:pt x="1812161" y="1047010"/>
                </a:cubicBezTo>
                <a:cubicBezTo>
                  <a:pt x="1821240" y="1051311"/>
                  <a:pt x="1827930" y="1050833"/>
                  <a:pt x="1836053" y="1046054"/>
                </a:cubicBezTo>
                <a:lnTo>
                  <a:pt x="1912592" y="1000550"/>
                </a:lnTo>
                <a:lnTo>
                  <a:pt x="2086736" y="1314550"/>
                </a:lnTo>
                <a:lnTo>
                  <a:pt x="2122409" y="1423063"/>
                </a:lnTo>
                <a:cubicBezTo>
                  <a:pt x="2147206" y="1535422"/>
                  <a:pt x="2135916" y="1648049"/>
                  <a:pt x="2090758" y="1760946"/>
                </a:cubicBezTo>
                <a:cubicBezTo>
                  <a:pt x="2086934" y="1770503"/>
                  <a:pt x="2087412" y="1777671"/>
                  <a:pt x="2091713" y="1786272"/>
                </a:cubicBezTo>
                <a:cubicBezTo>
                  <a:pt x="2171995" y="1943492"/>
                  <a:pt x="2272826" y="2086853"/>
                  <a:pt x="2386558" y="2221134"/>
                </a:cubicBezTo>
                <a:cubicBezTo>
                  <a:pt x="2449636" y="2295681"/>
                  <a:pt x="2517494" y="2365927"/>
                  <a:pt x="2588697" y="2432829"/>
                </a:cubicBezTo>
                <a:cubicBezTo>
                  <a:pt x="2594909" y="2438564"/>
                  <a:pt x="2599687" y="2440475"/>
                  <a:pt x="2608289" y="2437608"/>
                </a:cubicBezTo>
                <a:cubicBezTo>
                  <a:pt x="2631705" y="2430201"/>
                  <a:pt x="2654642" y="2428051"/>
                  <a:pt x="2677043" y="2430738"/>
                </a:cubicBezTo>
                <a:lnTo>
                  <a:pt x="2712403" y="2442697"/>
                </a:lnTo>
                <a:lnTo>
                  <a:pt x="2825384" y="2646413"/>
                </a:lnTo>
                <a:lnTo>
                  <a:pt x="2806671" y="2695747"/>
                </a:lnTo>
                <a:cubicBezTo>
                  <a:pt x="2796569" y="2712562"/>
                  <a:pt x="2782949" y="2728511"/>
                  <a:pt x="2765507" y="2743444"/>
                </a:cubicBezTo>
                <a:cubicBezTo>
                  <a:pt x="2702907" y="2796966"/>
                  <a:pt x="2632660" y="2799355"/>
                  <a:pt x="2561458" y="2761603"/>
                </a:cubicBezTo>
                <a:cubicBezTo>
                  <a:pt x="2539476" y="2791709"/>
                  <a:pt x="2518928" y="2822770"/>
                  <a:pt x="2495991" y="2851442"/>
                </a:cubicBezTo>
                <a:cubicBezTo>
                  <a:pt x="2433389" y="2929813"/>
                  <a:pt x="2362664" y="3000059"/>
                  <a:pt x="2279038" y="3055492"/>
                </a:cubicBezTo>
                <a:cubicBezTo>
                  <a:pt x="2258967" y="3068872"/>
                  <a:pt x="2236985" y="3078430"/>
                  <a:pt x="2215003" y="3088465"/>
                </a:cubicBezTo>
                <a:cubicBezTo>
                  <a:pt x="2204011" y="3093244"/>
                  <a:pt x="2191110" y="3096111"/>
                  <a:pt x="2180596" y="3086554"/>
                </a:cubicBezTo>
                <a:cubicBezTo>
                  <a:pt x="2170083" y="3076996"/>
                  <a:pt x="2171995" y="3063616"/>
                  <a:pt x="2176773" y="3052626"/>
                </a:cubicBezTo>
                <a:cubicBezTo>
                  <a:pt x="2189198" y="3025386"/>
                  <a:pt x="2200668" y="2996714"/>
                  <a:pt x="2217393" y="2971865"/>
                </a:cubicBezTo>
                <a:cubicBezTo>
                  <a:pt x="2291462" y="2864823"/>
                  <a:pt x="2379390" y="2771160"/>
                  <a:pt x="2488822" y="2699002"/>
                </a:cubicBezTo>
                <a:cubicBezTo>
                  <a:pt x="2490255" y="2698046"/>
                  <a:pt x="2491211" y="2697091"/>
                  <a:pt x="2493601" y="2695179"/>
                </a:cubicBezTo>
                <a:cubicBezTo>
                  <a:pt x="2480699" y="2672719"/>
                  <a:pt x="2472574" y="2648826"/>
                  <a:pt x="2472574" y="2623499"/>
                </a:cubicBezTo>
                <a:cubicBezTo>
                  <a:pt x="2472574" y="2606295"/>
                  <a:pt x="2475920" y="2589092"/>
                  <a:pt x="2476875" y="2571889"/>
                </a:cubicBezTo>
                <a:cubicBezTo>
                  <a:pt x="2477353" y="2567111"/>
                  <a:pt x="2475919" y="2560898"/>
                  <a:pt x="2473053" y="2558031"/>
                </a:cubicBezTo>
                <a:cubicBezTo>
                  <a:pt x="2321090" y="2406546"/>
                  <a:pt x="2164350" y="2260319"/>
                  <a:pt x="1988016" y="2137506"/>
                </a:cubicBezTo>
                <a:cubicBezTo>
                  <a:pt x="1940229" y="2104533"/>
                  <a:pt x="1889574" y="2076339"/>
                  <a:pt x="1840354" y="2045278"/>
                </a:cubicBezTo>
                <a:cubicBezTo>
                  <a:pt x="1832709" y="2040499"/>
                  <a:pt x="1826974" y="2041933"/>
                  <a:pt x="1819806" y="2045755"/>
                </a:cubicBezTo>
                <a:cubicBezTo>
                  <a:pt x="1654941" y="2126038"/>
                  <a:pt x="1489599" y="2125560"/>
                  <a:pt x="1324734" y="2045278"/>
                </a:cubicBezTo>
                <a:cubicBezTo>
                  <a:pt x="1317087" y="2041455"/>
                  <a:pt x="1311832" y="2041454"/>
                  <a:pt x="1304186" y="2045755"/>
                </a:cubicBezTo>
                <a:cubicBezTo>
                  <a:pt x="1142188" y="2137506"/>
                  <a:pt x="994526" y="2248850"/>
                  <a:pt x="858812" y="2375485"/>
                </a:cubicBezTo>
                <a:cubicBezTo>
                  <a:pt x="799556" y="2430918"/>
                  <a:pt x="744602" y="2490174"/>
                  <a:pt x="687735" y="2547995"/>
                </a:cubicBezTo>
                <a:cubicBezTo>
                  <a:pt x="682478" y="2553252"/>
                  <a:pt x="681045" y="2558031"/>
                  <a:pt x="682478" y="2565677"/>
                </a:cubicBezTo>
                <a:cubicBezTo>
                  <a:pt x="692035" y="2614897"/>
                  <a:pt x="691080" y="2620154"/>
                  <a:pt x="670531" y="2692312"/>
                </a:cubicBezTo>
                <a:cubicBezTo>
                  <a:pt x="692992" y="2707126"/>
                  <a:pt x="715929" y="2721462"/>
                  <a:pt x="737911" y="2736754"/>
                </a:cubicBezTo>
                <a:cubicBezTo>
                  <a:pt x="825838" y="2799355"/>
                  <a:pt x="906598" y="2870079"/>
                  <a:pt x="971588" y="2957051"/>
                </a:cubicBezTo>
                <a:cubicBezTo>
                  <a:pt x="985925" y="2976167"/>
                  <a:pt x="996917" y="2998148"/>
                  <a:pt x="1007429" y="3019175"/>
                </a:cubicBezTo>
                <a:cubicBezTo>
                  <a:pt x="1013164" y="3030643"/>
                  <a:pt x="1016509" y="3044501"/>
                  <a:pt x="1006474" y="3055492"/>
                </a:cubicBezTo>
                <a:cubicBezTo>
                  <a:pt x="996917" y="3066005"/>
                  <a:pt x="983536" y="3062660"/>
                  <a:pt x="971111" y="3059793"/>
                </a:cubicBezTo>
                <a:cubicBezTo>
                  <a:pt x="934315" y="3051191"/>
                  <a:pt x="901820" y="3032555"/>
                  <a:pt x="870281" y="3012006"/>
                </a:cubicBezTo>
                <a:cubicBezTo>
                  <a:pt x="768017" y="2945105"/>
                  <a:pt x="680567" y="2862434"/>
                  <a:pt x="607931" y="2764948"/>
                </a:cubicBezTo>
                <a:cubicBezTo>
                  <a:pt x="606975" y="2763515"/>
                  <a:pt x="605542" y="2762559"/>
                  <a:pt x="604586" y="2761125"/>
                </a:cubicBezTo>
                <a:cubicBezTo>
                  <a:pt x="534817" y="2806044"/>
                  <a:pt x="440677" y="2787885"/>
                  <a:pt x="388589" y="2735320"/>
                </a:cubicBezTo>
                <a:cubicBezTo>
                  <a:pt x="339369" y="2686100"/>
                  <a:pt x="313085" y="2603906"/>
                  <a:pt x="361351" y="2513589"/>
                </a:cubicBezTo>
                <a:cubicBezTo>
                  <a:pt x="357050" y="2511200"/>
                  <a:pt x="352749" y="2509289"/>
                  <a:pt x="348926" y="2506899"/>
                </a:cubicBezTo>
                <a:cubicBezTo>
                  <a:pt x="220857" y="2435219"/>
                  <a:pt x="112859" y="2341078"/>
                  <a:pt x="27321" y="2221612"/>
                </a:cubicBezTo>
                <a:cubicBezTo>
                  <a:pt x="16330" y="2206320"/>
                  <a:pt x="8683" y="2188161"/>
                  <a:pt x="2471" y="2170480"/>
                </a:cubicBezTo>
                <a:cubicBezTo>
                  <a:pt x="-5652" y="2145630"/>
                  <a:pt x="6773" y="2130339"/>
                  <a:pt x="32100" y="2136551"/>
                </a:cubicBezTo>
                <a:cubicBezTo>
                  <a:pt x="58383" y="2143241"/>
                  <a:pt x="84665" y="2152798"/>
                  <a:pt x="108080" y="2165701"/>
                </a:cubicBezTo>
                <a:cubicBezTo>
                  <a:pt x="188840" y="2209187"/>
                  <a:pt x="257175" y="2269398"/>
                  <a:pt x="322166" y="2333433"/>
                </a:cubicBezTo>
                <a:cubicBezTo>
                  <a:pt x="341280" y="2352070"/>
                  <a:pt x="359440" y="2371185"/>
                  <a:pt x="376642" y="2391733"/>
                </a:cubicBezTo>
                <a:cubicBezTo>
                  <a:pt x="393368" y="2411804"/>
                  <a:pt x="408182" y="2433307"/>
                  <a:pt x="424429" y="2454812"/>
                </a:cubicBezTo>
                <a:cubicBezTo>
                  <a:pt x="465526" y="2431395"/>
                  <a:pt x="510446" y="2428528"/>
                  <a:pt x="556799" y="2439519"/>
                </a:cubicBezTo>
                <a:cubicBezTo>
                  <a:pt x="560145" y="2440475"/>
                  <a:pt x="565401" y="2438564"/>
                  <a:pt x="567312" y="2436175"/>
                </a:cubicBezTo>
                <a:cubicBezTo>
                  <a:pt x="732655" y="2263186"/>
                  <a:pt x="889874" y="2083985"/>
                  <a:pt x="1011252" y="1876112"/>
                </a:cubicBezTo>
                <a:cubicBezTo>
                  <a:pt x="1028933" y="1845529"/>
                  <a:pt x="1043746" y="1813511"/>
                  <a:pt x="1059517" y="1781972"/>
                </a:cubicBezTo>
                <a:cubicBezTo>
                  <a:pt x="1061907" y="1777193"/>
                  <a:pt x="1061907" y="1770025"/>
                  <a:pt x="1059517" y="1764769"/>
                </a:cubicBezTo>
                <a:cubicBezTo>
                  <a:pt x="992615" y="1599904"/>
                  <a:pt x="998827" y="1438384"/>
                  <a:pt x="1082454" y="1280688"/>
                </a:cubicBezTo>
                <a:cubicBezTo>
                  <a:pt x="1086277" y="1273042"/>
                  <a:pt x="1083888" y="1268263"/>
                  <a:pt x="1080543" y="1262529"/>
                </a:cubicBezTo>
                <a:cubicBezTo>
                  <a:pt x="987358" y="1099098"/>
                  <a:pt x="876493" y="948569"/>
                  <a:pt x="746991" y="811898"/>
                </a:cubicBezTo>
                <a:cubicBezTo>
                  <a:pt x="692991" y="755033"/>
                  <a:pt x="635169" y="701989"/>
                  <a:pt x="578781" y="647512"/>
                </a:cubicBezTo>
                <a:cubicBezTo>
                  <a:pt x="574958" y="644167"/>
                  <a:pt x="567312" y="641299"/>
                  <a:pt x="563011" y="642733"/>
                </a:cubicBezTo>
                <a:cubicBezTo>
                  <a:pt x="506145" y="658025"/>
                  <a:pt x="462659" y="652768"/>
                  <a:pt x="411527" y="621229"/>
                </a:cubicBezTo>
                <a:cubicBezTo>
                  <a:pt x="409615" y="624097"/>
                  <a:pt x="407226" y="626964"/>
                  <a:pt x="405314" y="629831"/>
                </a:cubicBezTo>
                <a:cubicBezTo>
                  <a:pt x="330767" y="742608"/>
                  <a:pt x="235671" y="836749"/>
                  <a:pt x="121461" y="910340"/>
                </a:cubicBezTo>
                <a:cubicBezTo>
                  <a:pt x="102824" y="922287"/>
                  <a:pt x="81798" y="931366"/>
                  <a:pt x="61249" y="939968"/>
                </a:cubicBezTo>
                <a:cubicBezTo>
                  <a:pt x="48824" y="945224"/>
                  <a:pt x="34011" y="950003"/>
                  <a:pt x="22542" y="938534"/>
                </a:cubicBezTo>
                <a:cubicBezTo>
                  <a:pt x="10595" y="926588"/>
                  <a:pt x="14895" y="910818"/>
                  <a:pt x="21109" y="898871"/>
                </a:cubicBezTo>
                <a:cubicBezTo>
                  <a:pt x="36400" y="868765"/>
                  <a:pt x="50736" y="838181"/>
                  <a:pt x="70329" y="811421"/>
                </a:cubicBezTo>
                <a:cubicBezTo>
                  <a:pt x="146310" y="708201"/>
                  <a:pt x="238539" y="622663"/>
                  <a:pt x="347014" y="554806"/>
                </a:cubicBezTo>
                <a:cubicBezTo>
                  <a:pt x="347970" y="554327"/>
                  <a:pt x="348926" y="553372"/>
                  <a:pt x="350360" y="552416"/>
                </a:cubicBezTo>
                <a:cubicBezTo>
                  <a:pt x="316432" y="465922"/>
                  <a:pt x="329333" y="388507"/>
                  <a:pt x="404836" y="330686"/>
                </a:cubicBezTo>
                <a:cubicBezTo>
                  <a:pt x="468872" y="281465"/>
                  <a:pt x="539118" y="282898"/>
                  <a:pt x="609842" y="323039"/>
                </a:cubicBezTo>
                <a:cubicBezTo>
                  <a:pt x="621312" y="306792"/>
                  <a:pt x="631825" y="290066"/>
                  <a:pt x="644249" y="273819"/>
                </a:cubicBezTo>
                <a:cubicBezTo>
                  <a:pt x="720708" y="174900"/>
                  <a:pt x="809113" y="88405"/>
                  <a:pt x="917589" y="2437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9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57425" y="2335770"/>
            <a:ext cx="4694396" cy="2186460"/>
            <a:chOff x="7157425" y="2254164"/>
            <a:chExt cx="4694396" cy="2186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86177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A02A17C-557D-47DD-AA60-56BA9986D714}"/>
              </a:ext>
            </a:extLst>
          </p:cNvPr>
          <p:cNvSpPr txBox="1"/>
          <p:nvPr/>
        </p:nvSpPr>
        <p:spPr>
          <a:xfrm>
            <a:off x="9504622" y="6276351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DB7843-0FE8-4C4A-8B39-F0CE74631F4B}"/>
              </a:ext>
            </a:extLst>
          </p:cNvPr>
          <p:cNvSpPr txBox="1"/>
          <p:nvPr/>
        </p:nvSpPr>
        <p:spPr>
          <a:xfrm>
            <a:off x="5303165" y="130101"/>
            <a:ext cx="42535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DRONE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C98BD1-C99E-4E10-9FBB-ACA6EB934868}"/>
              </a:ext>
            </a:extLst>
          </p:cNvPr>
          <p:cNvSpPr txBox="1"/>
          <p:nvPr/>
        </p:nvSpPr>
        <p:spPr>
          <a:xfrm>
            <a:off x="7517013" y="11496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2528A6-3ACD-416E-8CF2-4044652B2C9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041D7C-4357-4F13-9FF3-B80C4B30E9EA}"/>
              </a:ext>
            </a:extLst>
          </p:cNvPr>
          <p:cNvSpPr/>
          <p:nvPr/>
        </p:nvSpPr>
        <p:spPr>
          <a:xfrm>
            <a:off x="2158000" y="3603942"/>
            <a:ext cx="2418936" cy="946224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13165D-9B9D-4A8F-9FC9-4A86D3E30A04}"/>
              </a:ext>
            </a:extLst>
          </p:cNvPr>
          <p:cNvSpPr txBox="1"/>
          <p:nvPr/>
        </p:nvSpPr>
        <p:spPr>
          <a:xfrm>
            <a:off x="235131" y="3975832"/>
            <a:ext cx="2353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4748</Words>
  <Application>Microsoft Office PowerPoint</Application>
  <PresentationFormat>Widescreen</PresentationFormat>
  <Paragraphs>564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65</cp:revision>
  <dcterms:created xsi:type="dcterms:W3CDTF">2020-01-20T05:08:25Z</dcterms:created>
  <dcterms:modified xsi:type="dcterms:W3CDTF">2020-03-13T02:52:45Z</dcterms:modified>
</cp:coreProperties>
</file>